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2" r:id="rId3"/>
    <p:sldId id="271" r:id="rId4"/>
    <p:sldId id="270" r:id="rId5"/>
    <p:sldId id="286" r:id="rId6"/>
    <p:sldId id="273" r:id="rId7"/>
    <p:sldId id="274" r:id="rId8"/>
    <p:sldId id="258" r:id="rId9"/>
    <p:sldId id="259" r:id="rId10"/>
    <p:sldId id="261" r:id="rId11"/>
    <p:sldId id="264" r:id="rId12"/>
    <p:sldId id="266" r:id="rId13"/>
    <p:sldId id="275" r:id="rId14"/>
    <p:sldId id="267" r:id="rId15"/>
    <p:sldId id="278" r:id="rId16"/>
    <p:sldId id="277" r:id="rId17"/>
    <p:sldId id="279" r:id="rId18"/>
    <p:sldId id="276" r:id="rId19"/>
    <p:sldId id="280" r:id="rId20"/>
    <p:sldId id="281" r:id="rId21"/>
    <p:sldId id="284" r:id="rId22"/>
    <p:sldId id="285" r:id="rId23"/>
    <p:sldId id="287" r:id="rId24"/>
    <p:sldId id="282"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79"/>
    <p:restoredTop sz="58027"/>
  </p:normalViewPr>
  <p:slideViewPr>
    <p:cSldViewPr snapToGrid="0" snapToObjects="1">
      <p:cViewPr varScale="1">
        <p:scale>
          <a:sx n="50" d="100"/>
          <a:sy n="50" d="100"/>
        </p:scale>
        <p:origin x="159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ustynsnowden\Documents\oldlaptops\publications\Chaplains\ERICH\Covid%20papers\Data\Coded%20Covid_Chaplain_2306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Sheet1!$B$2:$B$4</c:f>
              <c:numCache>
                <c:formatCode>General</c:formatCode>
                <c:ptCount val="3"/>
                <c:pt idx="0">
                  <c:v>116</c:v>
                </c:pt>
                <c:pt idx="1">
                  <c:v>322</c:v>
                </c:pt>
                <c:pt idx="2">
                  <c:v>318</c:v>
                </c:pt>
              </c:numCache>
            </c:numRef>
          </c:val>
          <c:extLst>
            <c:ext xmlns:c16="http://schemas.microsoft.com/office/drawing/2014/chart" uri="{C3380CC4-5D6E-409C-BE32-E72D297353CC}">
              <c16:uniqueId val="{00000000-867D-9C48-89B6-7070CE4EE2BB}"/>
            </c:ext>
          </c:extLst>
        </c:ser>
        <c:ser>
          <c:idx val="1"/>
          <c:order val="1"/>
          <c:tx>
            <c:strRef>
              <c:f>Sheet1!$C$1</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Sheet1!$C$2:$C$4</c:f>
              <c:numCache>
                <c:formatCode>General</c:formatCode>
                <c:ptCount val="3"/>
                <c:pt idx="0">
                  <c:v>63</c:v>
                </c:pt>
                <c:pt idx="1">
                  <c:v>220</c:v>
                </c:pt>
                <c:pt idx="2">
                  <c:v>227</c:v>
                </c:pt>
              </c:numCache>
            </c:numRef>
          </c:val>
          <c:extLst>
            <c:ext xmlns:c16="http://schemas.microsoft.com/office/drawing/2014/chart" uri="{C3380CC4-5D6E-409C-BE32-E72D297353CC}">
              <c16:uniqueId val="{00000001-867D-9C48-89B6-7070CE4EE2BB}"/>
            </c:ext>
          </c:extLst>
        </c:ser>
        <c:ser>
          <c:idx val="2"/>
          <c:order val="2"/>
          <c:tx>
            <c:strRef>
              <c:f>Sheet1!$D$1</c:f>
              <c:strCache>
                <c:ptCount val="1"/>
                <c:pt idx="0">
                  <c:v>Other/prefer not to say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Sheet1!$D$2:$D$4</c:f>
              <c:numCache>
                <c:formatCode>General</c:formatCode>
                <c:ptCount val="3"/>
                <c:pt idx="0">
                  <c:v>3</c:v>
                </c:pt>
                <c:pt idx="1">
                  <c:v>6</c:v>
                </c:pt>
                <c:pt idx="2">
                  <c:v>18</c:v>
                </c:pt>
              </c:numCache>
            </c:numRef>
          </c:val>
          <c:extLst>
            <c:ext xmlns:c16="http://schemas.microsoft.com/office/drawing/2014/chart" uri="{C3380CC4-5D6E-409C-BE32-E72D297353CC}">
              <c16:uniqueId val="{00000002-867D-9C48-89B6-7070CE4EE2BB}"/>
            </c:ext>
          </c:extLst>
        </c:ser>
        <c:dLbls>
          <c:dLblPos val="ctr"/>
          <c:showLegendKey val="0"/>
          <c:showVal val="1"/>
          <c:showCatName val="0"/>
          <c:showSerName val="0"/>
          <c:showPercent val="0"/>
          <c:showBubbleSize val="0"/>
        </c:dLbls>
        <c:gapWidth val="79"/>
        <c:overlap val="100"/>
        <c:axId val="1357350080"/>
        <c:axId val="1357102816"/>
      </c:barChart>
      <c:catAx>
        <c:axId val="1357350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1357102816"/>
        <c:crosses val="autoZero"/>
        <c:auto val="1"/>
        <c:lblAlgn val="ctr"/>
        <c:lblOffset val="100"/>
        <c:noMultiLvlLbl val="0"/>
      </c:catAx>
      <c:valAx>
        <c:axId val="1357102816"/>
        <c:scaling>
          <c:orientation val="minMax"/>
        </c:scaling>
        <c:delete val="1"/>
        <c:axPos val="l"/>
        <c:numFmt formatCode="0%" sourceLinked="1"/>
        <c:majorTickMark val="none"/>
        <c:minorTickMark val="none"/>
        <c:tickLblPos val="nextTo"/>
        <c:crossAx val="1357350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Bachelor Degree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Sheet1!$B$2:$B$4</c:f>
              <c:numCache>
                <c:formatCode>General</c:formatCode>
                <c:ptCount val="3"/>
                <c:pt idx="0">
                  <c:v>79</c:v>
                </c:pt>
                <c:pt idx="1">
                  <c:v>98</c:v>
                </c:pt>
                <c:pt idx="2">
                  <c:v>18</c:v>
                </c:pt>
              </c:numCache>
            </c:numRef>
          </c:val>
          <c:extLst>
            <c:ext xmlns:c16="http://schemas.microsoft.com/office/drawing/2014/chart" uri="{C3380CC4-5D6E-409C-BE32-E72D297353CC}">
              <c16:uniqueId val="{00000000-A3E6-0748-8504-2CE94BD54431}"/>
            </c:ext>
          </c:extLst>
        </c:ser>
        <c:ser>
          <c:idx val="1"/>
          <c:order val="1"/>
          <c:tx>
            <c:strRef>
              <c:f>Sheet1!$C$1</c:f>
              <c:strCache>
                <c:ptCount val="1"/>
                <c:pt idx="0">
                  <c:v>Doctor or PhD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Sheet1!$C$2:$C$4</c:f>
              <c:numCache>
                <c:formatCode>General</c:formatCode>
                <c:ptCount val="3"/>
                <c:pt idx="0">
                  <c:v>8</c:v>
                </c:pt>
                <c:pt idx="1">
                  <c:v>51</c:v>
                </c:pt>
                <c:pt idx="2">
                  <c:v>123</c:v>
                </c:pt>
              </c:numCache>
            </c:numRef>
          </c:val>
          <c:extLst>
            <c:ext xmlns:c16="http://schemas.microsoft.com/office/drawing/2014/chart" uri="{C3380CC4-5D6E-409C-BE32-E72D297353CC}">
              <c16:uniqueId val="{00000001-A3E6-0748-8504-2CE94BD54431}"/>
            </c:ext>
          </c:extLst>
        </c:ser>
        <c:ser>
          <c:idx val="2"/>
          <c:order val="2"/>
          <c:tx>
            <c:strRef>
              <c:f>Sheet1!$D$1</c:f>
              <c:strCache>
                <c:ptCount val="1"/>
                <c:pt idx="0">
                  <c:v>High School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Sheet1!$D$2:$D$4</c:f>
              <c:numCache>
                <c:formatCode>General</c:formatCode>
                <c:ptCount val="3"/>
                <c:pt idx="0">
                  <c:v>6</c:v>
                </c:pt>
                <c:pt idx="1">
                  <c:v>10</c:v>
                </c:pt>
                <c:pt idx="2">
                  <c:v>3</c:v>
                </c:pt>
              </c:numCache>
            </c:numRef>
          </c:val>
          <c:extLst>
            <c:ext xmlns:c16="http://schemas.microsoft.com/office/drawing/2014/chart" uri="{C3380CC4-5D6E-409C-BE32-E72D297353CC}">
              <c16:uniqueId val="{00000002-A3E6-0748-8504-2CE94BD54431}"/>
            </c:ext>
          </c:extLst>
        </c:ser>
        <c:ser>
          <c:idx val="3"/>
          <c:order val="3"/>
          <c:tx>
            <c:strRef>
              <c:f>Sheet1!$E$1</c:f>
              <c:strCache>
                <c:ptCount val="1"/>
                <c:pt idx="0">
                  <c:v>Masters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Sheet1!$E$2:$E$4</c:f>
              <c:numCache>
                <c:formatCode>General</c:formatCode>
                <c:ptCount val="3"/>
                <c:pt idx="0">
                  <c:v>67</c:v>
                </c:pt>
                <c:pt idx="1">
                  <c:v>363</c:v>
                </c:pt>
                <c:pt idx="2">
                  <c:v>407</c:v>
                </c:pt>
              </c:numCache>
            </c:numRef>
          </c:val>
          <c:extLst>
            <c:ext xmlns:c16="http://schemas.microsoft.com/office/drawing/2014/chart" uri="{C3380CC4-5D6E-409C-BE32-E72D297353CC}">
              <c16:uniqueId val="{00000003-A3E6-0748-8504-2CE94BD54431}"/>
            </c:ext>
          </c:extLst>
        </c:ser>
        <c:ser>
          <c:idx val="4"/>
          <c:order val="4"/>
          <c:tx>
            <c:strRef>
              <c:f>Sheet1!$F$1</c:f>
              <c:strCache>
                <c:ptCount val="1"/>
                <c:pt idx="0">
                  <c:v>Other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Sheet1!$F$2:$F$4</c:f>
              <c:numCache>
                <c:formatCode>General</c:formatCode>
                <c:ptCount val="3"/>
                <c:pt idx="0">
                  <c:v>26</c:v>
                </c:pt>
                <c:pt idx="1">
                  <c:v>35</c:v>
                </c:pt>
                <c:pt idx="2">
                  <c:v>18</c:v>
                </c:pt>
              </c:numCache>
            </c:numRef>
          </c:val>
          <c:extLst>
            <c:ext xmlns:c16="http://schemas.microsoft.com/office/drawing/2014/chart" uri="{C3380CC4-5D6E-409C-BE32-E72D297353CC}">
              <c16:uniqueId val="{00000004-A3E6-0748-8504-2CE94BD54431}"/>
            </c:ext>
          </c:extLst>
        </c:ser>
        <c:dLbls>
          <c:dLblPos val="ctr"/>
          <c:showLegendKey val="0"/>
          <c:showVal val="1"/>
          <c:showCatName val="0"/>
          <c:showSerName val="0"/>
          <c:showPercent val="0"/>
          <c:showBubbleSize val="0"/>
        </c:dLbls>
        <c:gapWidth val="79"/>
        <c:overlap val="100"/>
        <c:axId val="1311255904"/>
        <c:axId val="1356743600"/>
      </c:barChart>
      <c:catAx>
        <c:axId val="1311255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1356743600"/>
        <c:crosses val="autoZero"/>
        <c:auto val="1"/>
        <c:lblAlgn val="ctr"/>
        <c:lblOffset val="100"/>
        <c:noMultiLvlLbl val="0"/>
      </c:catAx>
      <c:valAx>
        <c:axId val="1356743600"/>
        <c:scaling>
          <c:orientation val="minMax"/>
        </c:scaling>
        <c:delete val="1"/>
        <c:axPos val="l"/>
        <c:numFmt formatCode="0%" sourceLinked="1"/>
        <c:majorTickMark val="none"/>
        <c:minorTickMark val="none"/>
        <c:tickLblPos val="nextTo"/>
        <c:crossAx val="1311255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Buddhist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Sheet1!$B$2:$B$4</c:f>
              <c:numCache>
                <c:formatCode>General</c:formatCode>
                <c:ptCount val="3"/>
                <c:pt idx="0">
                  <c:v>3</c:v>
                </c:pt>
                <c:pt idx="1">
                  <c:v>4</c:v>
                </c:pt>
                <c:pt idx="2">
                  <c:v>8</c:v>
                </c:pt>
              </c:numCache>
            </c:numRef>
          </c:val>
          <c:extLst>
            <c:ext xmlns:c16="http://schemas.microsoft.com/office/drawing/2014/chart" uri="{C3380CC4-5D6E-409C-BE32-E72D297353CC}">
              <c16:uniqueId val="{00000000-A18A-A14E-81BF-9279EAACE25D}"/>
            </c:ext>
          </c:extLst>
        </c:ser>
        <c:ser>
          <c:idx val="1"/>
          <c:order val="1"/>
          <c:tx>
            <c:strRef>
              <c:f>Sheet1!$C$1</c:f>
              <c:strCache>
                <c:ptCount val="1"/>
                <c:pt idx="0">
                  <c:v>Christian Catholic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Sheet1!$C$2:$C$4</c:f>
              <c:numCache>
                <c:formatCode>General</c:formatCode>
                <c:ptCount val="3"/>
                <c:pt idx="0">
                  <c:v>60</c:v>
                </c:pt>
                <c:pt idx="1">
                  <c:v>199</c:v>
                </c:pt>
                <c:pt idx="2">
                  <c:v>70</c:v>
                </c:pt>
              </c:numCache>
            </c:numRef>
          </c:val>
          <c:extLst>
            <c:ext xmlns:c16="http://schemas.microsoft.com/office/drawing/2014/chart" uri="{C3380CC4-5D6E-409C-BE32-E72D297353CC}">
              <c16:uniqueId val="{00000001-A18A-A14E-81BF-9279EAACE25D}"/>
            </c:ext>
          </c:extLst>
        </c:ser>
        <c:ser>
          <c:idx val="2"/>
          <c:order val="2"/>
          <c:tx>
            <c:strRef>
              <c:f>Sheet1!$D$1</c:f>
              <c:strCache>
                <c:ptCount val="1"/>
                <c:pt idx="0">
                  <c:v>Christian Protestant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Sheet1!$D$2:$D$4</c:f>
              <c:numCache>
                <c:formatCode>General</c:formatCode>
                <c:ptCount val="3"/>
                <c:pt idx="0">
                  <c:v>96</c:v>
                </c:pt>
                <c:pt idx="1">
                  <c:v>266</c:v>
                </c:pt>
                <c:pt idx="2">
                  <c:v>379</c:v>
                </c:pt>
              </c:numCache>
            </c:numRef>
          </c:val>
          <c:extLst>
            <c:ext xmlns:c16="http://schemas.microsoft.com/office/drawing/2014/chart" uri="{C3380CC4-5D6E-409C-BE32-E72D297353CC}">
              <c16:uniqueId val="{00000002-A18A-A14E-81BF-9279EAACE25D}"/>
            </c:ext>
          </c:extLst>
        </c:ser>
        <c:ser>
          <c:idx val="3"/>
          <c:order val="3"/>
          <c:tx>
            <c:strRef>
              <c:f>Sheet1!$E$1</c:f>
              <c:strCache>
                <c:ptCount val="1"/>
                <c:pt idx="0">
                  <c:v>Hindu</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Sheet1!$E$2:$E$4</c:f>
              <c:numCache>
                <c:formatCode>General</c:formatCode>
                <c:ptCount val="3"/>
                <c:pt idx="0">
                  <c:v>2</c:v>
                </c:pt>
                <c:pt idx="1">
                  <c:v>1</c:v>
                </c:pt>
                <c:pt idx="2">
                  <c:v>1</c:v>
                </c:pt>
              </c:numCache>
            </c:numRef>
          </c:val>
          <c:extLst>
            <c:ext xmlns:c16="http://schemas.microsoft.com/office/drawing/2014/chart" uri="{C3380CC4-5D6E-409C-BE32-E72D297353CC}">
              <c16:uniqueId val="{00000003-A18A-A14E-81BF-9279EAACE25D}"/>
            </c:ext>
          </c:extLst>
        </c:ser>
        <c:ser>
          <c:idx val="4"/>
          <c:order val="4"/>
          <c:tx>
            <c:strRef>
              <c:f>Sheet1!$F$1</c:f>
              <c:strCache>
                <c:ptCount val="1"/>
                <c:pt idx="0">
                  <c:v>Humanist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Sheet1!$F$2:$F$4</c:f>
              <c:numCache>
                <c:formatCode>General</c:formatCode>
                <c:ptCount val="3"/>
                <c:pt idx="0">
                  <c:v>2</c:v>
                </c:pt>
                <c:pt idx="1">
                  <c:v>37</c:v>
                </c:pt>
                <c:pt idx="2">
                  <c:v>3</c:v>
                </c:pt>
              </c:numCache>
            </c:numRef>
          </c:val>
          <c:extLst>
            <c:ext xmlns:c16="http://schemas.microsoft.com/office/drawing/2014/chart" uri="{C3380CC4-5D6E-409C-BE32-E72D297353CC}">
              <c16:uniqueId val="{00000004-A18A-A14E-81BF-9279EAACE25D}"/>
            </c:ext>
          </c:extLst>
        </c:ser>
        <c:ser>
          <c:idx val="5"/>
          <c:order val="5"/>
          <c:tx>
            <c:strRef>
              <c:f>Sheet1!$G$1</c:f>
              <c:strCache>
                <c:ptCount val="1"/>
                <c:pt idx="0">
                  <c:v>Jewish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Sheet1!$G$2:$G$4</c:f>
              <c:numCache>
                <c:formatCode>General</c:formatCode>
                <c:ptCount val="3"/>
                <c:pt idx="0">
                  <c:v>0</c:v>
                </c:pt>
                <c:pt idx="1">
                  <c:v>1</c:v>
                </c:pt>
                <c:pt idx="2">
                  <c:v>53</c:v>
                </c:pt>
              </c:numCache>
            </c:numRef>
          </c:val>
          <c:extLst>
            <c:ext xmlns:c16="http://schemas.microsoft.com/office/drawing/2014/chart" uri="{C3380CC4-5D6E-409C-BE32-E72D297353CC}">
              <c16:uniqueId val="{00000005-A18A-A14E-81BF-9279EAACE25D}"/>
            </c:ext>
          </c:extLst>
        </c:ser>
        <c:ser>
          <c:idx val="6"/>
          <c:order val="6"/>
          <c:tx>
            <c:strRef>
              <c:f>Sheet1!$H$1</c:f>
              <c:strCache>
                <c:ptCount val="1"/>
                <c:pt idx="0">
                  <c:v>Muslim</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Australia</c:v>
                </c:pt>
                <c:pt idx="1">
                  <c:v>Europe</c:v>
                </c:pt>
                <c:pt idx="2">
                  <c:v>North America</c:v>
                </c:pt>
              </c:strCache>
            </c:strRef>
          </c:cat>
          <c:val>
            <c:numRef>
              <c:f>Sheet1!$H$2:$H$4</c:f>
              <c:numCache>
                <c:formatCode>General</c:formatCode>
                <c:ptCount val="3"/>
                <c:pt idx="0">
                  <c:v>0</c:v>
                </c:pt>
                <c:pt idx="1">
                  <c:v>6</c:v>
                </c:pt>
                <c:pt idx="2">
                  <c:v>4</c:v>
                </c:pt>
              </c:numCache>
            </c:numRef>
          </c:val>
          <c:extLst>
            <c:ext xmlns:c16="http://schemas.microsoft.com/office/drawing/2014/chart" uri="{C3380CC4-5D6E-409C-BE32-E72D297353CC}">
              <c16:uniqueId val="{00000006-A18A-A14E-81BF-9279EAACE25D}"/>
            </c:ext>
          </c:extLst>
        </c:ser>
        <c:dLbls>
          <c:dLblPos val="ctr"/>
          <c:showLegendKey val="0"/>
          <c:showVal val="1"/>
          <c:showCatName val="0"/>
          <c:showSerName val="0"/>
          <c:showPercent val="0"/>
          <c:showBubbleSize val="0"/>
        </c:dLbls>
        <c:gapWidth val="79"/>
        <c:overlap val="100"/>
        <c:axId val="1347743296"/>
        <c:axId val="1347744928"/>
      </c:barChart>
      <c:catAx>
        <c:axId val="1347743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1347744928"/>
        <c:crosses val="autoZero"/>
        <c:auto val="1"/>
        <c:lblAlgn val="ctr"/>
        <c:lblOffset val="100"/>
        <c:noMultiLvlLbl val="0"/>
      </c:catAx>
      <c:valAx>
        <c:axId val="1347744928"/>
        <c:scaling>
          <c:orientation val="minMax"/>
        </c:scaling>
        <c:delete val="1"/>
        <c:axPos val="l"/>
        <c:numFmt formatCode="0%" sourceLinked="1"/>
        <c:majorTickMark val="none"/>
        <c:minorTickMark val="none"/>
        <c:tickLblPos val="nextTo"/>
        <c:crossAx val="1347743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clear!$A$2</c:f>
              <c:strCache>
                <c:ptCount val="1"/>
                <c:pt idx="0">
                  <c:v>Australia</c:v>
                </c:pt>
              </c:strCache>
            </c:strRef>
          </c:tx>
          <c:spPr>
            <a:ln w="28575" cap="rnd">
              <a:solidFill>
                <a:schemeClr val="accent1"/>
              </a:solidFill>
              <a:round/>
            </a:ln>
            <a:effectLst/>
          </c:spPr>
          <c:marker>
            <c:symbol val="none"/>
          </c:marker>
          <c:cat>
            <c:strRef>
              <c:f>clear!$B$1:$F$1</c:f>
              <c:strCache>
                <c:ptCount val="5"/>
                <c:pt idx="0">
                  <c:v>Jan</c:v>
                </c:pt>
                <c:pt idx="1">
                  <c:v>Feb</c:v>
                </c:pt>
                <c:pt idx="2">
                  <c:v>March</c:v>
                </c:pt>
                <c:pt idx="3">
                  <c:v>April</c:v>
                </c:pt>
                <c:pt idx="4">
                  <c:v>May</c:v>
                </c:pt>
              </c:strCache>
            </c:strRef>
          </c:cat>
          <c:val>
            <c:numRef>
              <c:f>clear!$B$2:$F$2</c:f>
              <c:numCache>
                <c:formatCode>General</c:formatCode>
                <c:ptCount val="5"/>
                <c:pt idx="0">
                  <c:v>2.2200000000000002</c:v>
                </c:pt>
                <c:pt idx="1">
                  <c:v>2.2599999999999998</c:v>
                </c:pt>
                <c:pt idx="2">
                  <c:v>2.2799999999999998</c:v>
                </c:pt>
                <c:pt idx="3">
                  <c:v>2.48</c:v>
                </c:pt>
                <c:pt idx="4">
                  <c:v>2.59</c:v>
                </c:pt>
              </c:numCache>
            </c:numRef>
          </c:val>
          <c:smooth val="0"/>
          <c:extLst>
            <c:ext xmlns:c16="http://schemas.microsoft.com/office/drawing/2014/chart" uri="{C3380CC4-5D6E-409C-BE32-E72D297353CC}">
              <c16:uniqueId val="{00000000-D035-8F45-A35C-956DA2B016BA}"/>
            </c:ext>
          </c:extLst>
        </c:ser>
        <c:ser>
          <c:idx val="1"/>
          <c:order val="1"/>
          <c:tx>
            <c:strRef>
              <c:f>clear!$A$3</c:f>
              <c:strCache>
                <c:ptCount val="1"/>
                <c:pt idx="0">
                  <c:v>Europe</c:v>
                </c:pt>
              </c:strCache>
            </c:strRef>
          </c:tx>
          <c:spPr>
            <a:ln w="28575" cap="rnd">
              <a:solidFill>
                <a:schemeClr val="accent2"/>
              </a:solidFill>
              <a:round/>
            </a:ln>
            <a:effectLst/>
          </c:spPr>
          <c:marker>
            <c:symbol val="none"/>
          </c:marker>
          <c:cat>
            <c:strRef>
              <c:f>clear!$B$1:$F$1</c:f>
              <c:strCache>
                <c:ptCount val="5"/>
                <c:pt idx="0">
                  <c:v>Jan</c:v>
                </c:pt>
                <c:pt idx="1">
                  <c:v>Feb</c:v>
                </c:pt>
                <c:pt idx="2">
                  <c:v>March</c:v>
                </c:pt>
                <c:pt idx="3">
                  <c:v>April</c:v>
                </c:pt>
                <c:pt idx="4">
                  <c:v>May</c:v>
                </c:pt>
              </c:strCache>
            </c:strRef>
          </c:cat>
          <c:val>
            <c:numRef>
              <c:f>clear!$B$3:$F$3</c:f>
              <c:numCache>
                <c:formatCode>General</c:formatCode>
                <c:ptCount val="5"/>
                <c:pt idx="0">
                  <c:v>2.02</c:v>
                </c:pt>
                <c:pt idx="1">
                  <c:v>2.02</c:v>
                </c:pt>
                <c:pt idx="2">
                  <c:v>1.69</c:v>
                </c:pt>
                <c:pt idx="3">
                  <c:v>2.14</c:v>
                </c:pt>
                <c:pt idx="4">
                  <c:v>2.2999999999999998</c:v>
                </c:pt>
              </c:numCache>
            </c:numRef>
          </c:val>
          <c:smooth val="0"/>
          <c:extLst>
            <c:ext xmlns:c16="http://schemas.microsoft.com/office/drawing/2014/chart" uri="{C3380CC4-5D6E-409C-BE32-E72D297353CC}">
              <c16:uniqueId val="{00000001-D035-8F45-A35C-956DA2B016BA}"/>
            </c:ext>
          </c:extLst>
        </c:ser>
        <c:ser>
          <c:idx val="2"/>
          <c:order val="2"/>
          <c:tx>
            <c:strRef>
              <c:f>clear!$A$4</c:f>
              <c:strCache>
                <c:ptCount val="1"/>
                <c:pt idx="0">
                  <c:v>North America</c:v>
                </c:pt>
              </c:strCache>
            </c:strRef>
          </c:tx>
          <c:spPr>
            <a:ln w="28575" cap="rnd">
              <a:solidFill>
                <a:schemeClr val="accent3"/>
              </a:solidFill>
              <a:round/>
            </a:ln>
            <a:effectLst/>
          </c:spPr>
          <c:marker>
            <c:symbol val="none"/>
          </c:marker>
          <c:cat>
            <c:strRef>
              <c:f>clear!$B$1:$F$1</c:f>
              <c:strCache>
                <c:ptCount val="5"/>
                <c:pt idx="0">
                  <c:v>Jan</c:v>
                </c:pt>
                <c:pt idx="1">
                  <c:v>Feb</c:v>
                </c:pt>
                <c:pt idx="2">
                  <c:v>March</c:v>
                </c:pt>
                <c:pt idx="3">
                  <c:v>April</c:v>
                </c:pt>
                <c:pt idx="4">
                  <c:v>May</c:v>
                </c:pt>
              </c:strCache>
            </c:strRef>
          </c:cat>
          <c:val>
            <c:numRef>
              <c:f>clear!$B$4:$F$4</c:f>
              <c:numCache>
                <c:formatCode>General</c:formatCode>
                <c:ptCount val="5"/>
                <c:pt idx="0">
                  <c:v>2.21</c:v>
                </c:pt>
                <c:pt idx="1">
                  <c:v>2.19</c:v>
                </c:pt>
                <c:pt idx="2">
                  <c:v>1.87</c:v>
                </c:pt>
                <c:pt idx="3">
                  <c:v>2.2599999999999998</c:v>
                </c:pt>
                <c:pt idx="4">
                  <c:v>2.4500000000000002</c:v>
                </c:pt>
              </c:numCache>
            </c:numRef>
          </c:val>
          <c:smooth val="0"/>
          <c:extLst>
            <c:ext xmlns:c16="http://schemas.microsoft.com/office/drawing/2014/chart" uri="{C3380CC4-5D6E-409C-BE32-E72D297353CC}">
              <c16:uniqueId val="{00000002-D035-8F45-A35C-956DA2B016BA}"/>
            </c:ext>
          </c:extLst>
        </c:ser>
        <c:dLbls>
          <c:showLegendKey val="0"/>
          <c:showVal val="0"/>
          <c:showCatName val="0"/>
          <c:showSerName val="0"/>
          <c:showPercent val="0"/>
          <c:showBubbleSize val="0"/>
        </c:dLbls>
        <c:smooth val="0"/>
        <c:axId val="2129801072"/>
        <c:axId val="2017487424"/>
      </c:lineChart>
      <c:catAx>
        <c:axId val="212980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17487424"/>
        <c:crosses val="autoZero"/>
        <c:auto val="1"/>
        <c:lblAlgn val="ctr"/>
        <c:lblOffset val="100"/>
        <c:noMultiLvlLbl val="0"/>
      </c:catAx>
      <c:valAx>
        <c:axId val="201748742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980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Australia</c:v>
                </c:pt>
              </c:strCache>
            </c:strRef>
          </c:tx>
          <c:spPr>
            <a:solidFill>
              <a:schemeClr val="accent1"/>
            </a:solidFill>
            <a:ln>
              <a:noFill/>
            </a:ln>
            <a:effectLst/>
          </c:spPr>
          <c:invertIfNegative val="0"/>
          <c:cat>
            <c:strRef>
              <c:f>Sheet1!$A$2:$A$6</c:f>
              <c:strCache>
                <c:ptCount val="5"/>
                <c:pt idx="0">
                  <c:v>Never</c:v>
                </c:pt>
                <c:pt idx="1">
                  <c:v>Seldom</c:v>
                </c:pt>
                <c:pt idx="2">
                  <c:v>Sometimes</c:v>
                </c:pt>
                <c:pt idx="3">
                  <c:v>Often</c:v>
                </c:pt>
                <c:pt idx="4">
                  <c:v>Very Often</c:v>
                </c:pt>
              </c:strCache>
            </c:strRef>
          </c:cat>
          <c:val>
            <c:numRef>
              <c:f>Sheet1!$B$2:$B$6</c:f>
              <c:numCache>
                <c:formatCode>General</c:formatCode>
                <c:ptCount val="5"/>
                <c:pt idx="0">
                  <c:v>3</c:v>
                </c:pt>
                <c:pt idx="1">
                  <c:v>9</c:v>
                </c:pt>
                <c:pt idx="2">
                  <c:v>37</c:v>
                </c:pt>
                <c:pt idx="3">
                  <c:v>91</c:v>
                </c:pt>
                <c:pt idx="4">
                  <c:v>52</c:v>
                </c:pt>
              </c:numCache>
            </c:numRef>
          </c:val>
          <c:extLst>
            <c:ext xmlns:c16="http://schemas.microsoft.com/office/drawing/2014/chart" uri="{C3380CC4-5D6E-409C-BE32-E72D297353CC}">
              <c16:uniqueId val="{00000000-CE4A-9C4B-A708-D6AE0F274E61}"/>
            </c:ext>
          </c:extLst>
        </c:ser>
        <c:ser>
          <c:idx val="1"/>
          <c:order val="1"/>
          <c:tx>
            <c:strRef>
              <c:f>Sheet1!$C$1</c:f>
              <c:strCache>
                <c:ptCount val="1"/>
                <c:pt idx="0">
                  <c:v>Europe</c:v>
                </c:pt>
              </c:strCache>
            </c:strRef>
          </c:tx>
          <c:spPr>
            <a:solidFill>
              <a:schemeClr val="accent2"/>
            </a:solidFill>
            <a:ln>
              <a:noFill/>
            </a:ln>
            <a:effectLst/>
          </c:spPr>
          <c:invertIfNegative val="0"/>
          <c:cat>
            <c:strRef>
              <c:f>Sheet1!$A$2:$A$6</c:f>
              <c:strCache>
                <c:ptCount val="5"/>
                <c:pt idx="0">
                  <c:v>Never</c:v>
                </c:pt>
                <c:pt idx="1">
                  <c:v>Seldom</c:v>
                </c:pt>
                <c:pt idx="2">
                  <c:v>Sometimes</c:v>
                </c:pt>
                <c:pt idx="3">
                  <c:v>Often</c:v>
                </c:pt>
                <c:pt idx="4">
                  <c:v>Very Often</c:v>
                </c:pt>
              </c:strCache>
            </c:strRef>
          </c:cat>
          <c:val>
            <c:numRef>
              <c:f>Sheet1!$C$2:$C$6</c:f>
              <c:numCache>
                <c:formatCode>General</c:formatCode>
                <c:ptCount val="5"/>
                <c:pt idx="0">
                  <c:v>22</c:v>
                </c:pt>
                <c:pt idx="1">
                  <c:v>61</c:v>
                </c:pt>
                <c:pt idx="2">
                  <c:v>181</c:v>
                </c:pt>
                <c:pt idx="3">
                  <c:v>278</c:v>
                </c:pt>
                <c:pt idx="4">
                  <c:v>79</c:v>
                </c:pt>
              </c:numCache>
            </c:numRef>
          </c:val>
          <c:extLst>
            <c:ext xmlns:c16="http://schemas.microsoft.com/office/drawing/2014/chart" uri="{C3380CC4-5D6E-409C-BE32-E72D297353CC}">
              <c16:uniqueId val="{00000001-CE4A-9C4B-A708-D6AE0F274E61}"/>
            </c:ext>
          </c:extLst>
        </c:ser>
        <c:ser>
          <c:idx val="2"/>
          <c:order val="2"/>
          <c:tx>
            <c:strRef>
              <c:f>Sheet1!$D$1</c:f>
              <c:strCache>
                <c:ptCount val="1"/>
                <c:pt idx="0">
                  <c:v>North America</c:v>
                </c:pt>
              </c:strCache>
            </c:strRef>
          </c:tx>
          <c:spPr>
            <a:solidFill>
              <a:schemeClr val="accent3"/>
            </a:solidFill>
            <a:ln>
              <a:noFill/>
            </a:ln>
            <a:effectLst/>
          </c:spPr>
          <c:invertIfNegative val="0"/>
          <c:cat>
            <c:strRef>
              <c:f>Sheet1!$A$2:$A$6</c:f>
              <c:strCache>
                <c:ptCount val="5"/>
                <c:pt idx="0">
                  <c:v>Never</c:v>
                </c:pt>
                <c:pt idx="1">
                  <c:v>Seldom</c:v>
                </c:pt>
                <c:pt idx="2">
                  <c:v>Sometimes</c:v>
                </c:pt>
                <c:pt idx="3">
                  <c:v>Often</c:v>
                </c:pt>
                <c:pt idx="4">
                  <c:v>Very Often</c:v>
                </c:pt>
              </c:strCache>
            </c:strRef>
          </c:cat>
          <c:val>
            <c:numRef>
              <c:f>Sheet1!$D$2:$D$6</c:f>
              <c:numCache>
                <c:formatCode>General</c:formatCode>
                <c:ptCount val="5"/>
                <c:pt idx="0">
                  <c:v>28</c:v>
                </c:pt>
                <c:pt idx="1">
                  <c:v>97</c:v>
                </c:pt>
                <c:pt idx="2">
                  <c:v>169</c:v>
                </c:pt>
                <c:pt idx="3">
                  <c:v>204</c:v>
                </c:pt>
                <c:pt idx="4">
                  <c:v>198</c:v>
                </c:pt>
              </c:numCache>
            </c:numRef>
          </c:val>
          <c:extLst>
            <c:ext xmlns:c16="http://schemas.microsoft.com/office/drawing/2014/chart" uri="{C3380CC4-5D6E-409C-BE32-E72D297353CC}">
              <c16:uniqueId val="{00000002-CE4A-9C4B-A708-D6AE0F274E61}"/>
            </c:ext>
          </c:extLst>
        </c:ser>
        <c:dLbls>
          <c:showLegendKey val="0"/>
          <c:showVal val="0"/>
          <c:showCatName val="0"/>
          <c:showSerName val="0"/>
          <c:showPercent val="0"/>
          <c:showBubbleSize val="0"/>
        </c:dLbls>
        <c:gapWidth val="219"/>
        <c:overlap val="-27"/>
        <c:axId val="577173247"/>
        <c:axId val="577174879"/>
      </c:barChart>
      <c:catAx>
        <c:axId val="57717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174879"/>
        <c:crosses val="autoZero"/>
        <c:auto val="1"/>
        <c:lblAlgn val="ctr"/>
        <c:lblOffset val="100"/>
        <c:noMultiLvlLbl val="0"/>
      </c:catAx>
      <c:valAx>
        <c:axId val="577174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173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E4-4F4C-9EAE-2F584CEABC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E4-4F4C-9EAE-2F584CEABC22}"/>
              </c:ext>
            </c:extLst>
          </c:dPt>
          <c:cat>
            <c:strRef>
              <c:f>Sheet1!$A$2:$A$3</c:f>
              <c:strCache>
                <c:ptCount val="2"/>
                <c:pt idx="0">
                  <c:v>yes</c:v>
                </c:pt>
                <c:pt idx="1">
                  <c:v>no</c:v>
                </c:pt>
              </c:strCache>
            </c:strRef>
          </c:cat>
          <c:val>
            <c:numRef>
              <c:f>Sheet1!$B$2:$B$3</c:f>
              <c:numCache>
                <c:formatCode>General</c:formatCode>
                <c:ptCount val="2"/>
                <c:pt idx="0">
                  <c:v>118</c:v>
                </c:pt>
                <c:pt idx="1">
                  <c:v>23</c:v>
                </c:pt>
              </c:numCache>
            </c:numRef>
          </c:val>
          <c:extLst>
            <c:ext xmlns:c16="http://schemas.microsoft.com/office/drawing/2014/chart" uri="{C3380CC4-5D6E-409C-BE32-E72D297353CC}">
              <c16:uniqueId val="{00000000-190A-644D-8A69-662A73FC7C5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EF-488B-A736-FDE4D42C97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EF-488B-A736-FDE4D42C97FF}"/>
              </c:ext>
            </c:extLst>
          </c:dPt>
          <c:cat>
            <c:strRef>
              <c:f>Sheet1!$A$2:$A$3</c:f>
              <c:strCache>
                <c:ptCount val="2"/>
                <c:pt idx="0">
                  <c:v>Yes</c:v>
                </c:pt>
                <c:pt idx="1">
                  <c:v>No</c:v>
                </c:pt>
              </c:strCache>
            </c:strRef>
          </c:cat>
          <c:val>
            <c:numRef>
              <c:f>Sheet1!$B$2:$B$3</c:f>
              <c:numCache>
                <c:formatCode>General</c:formatCode>
                <c:ptCount val="2"/>
                <c:pt idx="0">
                  <c:v>288</c:v>
                </c:pt>
                <c:pt idx="1">
                  <c:v>129</c:v>
                </c:pt>
              </c:numCache>
            </c:numRef>
          </c:val>
          <c:extLst>
            <c:ext xmlns:c16="http://schemas.microsoft.com/office/drawing/2014/chart" uri="{C3380CC4-5D6E-409C-BE32-E72D297353CC}">
              <c16:uniqueId val="{00000000-87F6-754C-8C61-9973659F21C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C1-4F57-9DA8-DAE5AD518B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C1-4F57-9DA8-DAE5AD518B7E}"/>
              </c:ext>
            </c:extLst>
          </c:dPt>
          <c:cat>
            <c:strRef>
              <c:f>Sheet1!$A$2:$A$3</c:f>
              <c:strCache>
                <c:ptCount val="2"/>
                <c:pt idx="0">
                  <c:v>Yes</c:v>
                </c:pt>
                <c:pt idx="1">
                  <c:v>No</c:v>
                </c:pt>
              </c:strCache>
            </c:strRef>
          </c:cat>
          <c:val>
            <c:numRef>
              <c:f>Sheet1!$B$2:$B$3</c:f>
              <c:numCache>
                <c:formatCode>General</c:formatCode>
                <c:ptCount val="2"/>
                <c:pt idx="0">
                  <c:v>362</c:v>
                </c:pt>
                <c:pt idx="1">
                  <c:v>109</c:v>
                </c:pt>
              </c:numCache>
            </c:numRef>
          </c:val>
          <c:extLst>
            <c:ext xmlns:c16="http://schemas.microsoft.com/office/drawing/2014/chart" uri="{C3380CC4-5D6E-409C-BE32-E72D297353CC}">
              <c16:uniqueId val="{00000000-14FE-234E-B2B9-83B3E22BE7F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Social distancing between family members and dying patients </c:v>
                </c:pt>
              </c:strCache>
            </c:strRef>
          </c:tx>
          <c:spPr>
            <a:solidFill>
              <a:schemeClr val="accent1"/>
            </a:solidFill>
            <a:ln>
              <a:noFill/>
            </a:ln>
            <a:effectLst/>
          </c:spPr>
          <c:invertIfNegative val="0"/>
          <c:cat>
            <c:strRef>
              <c:f>Sheet1!$A$2:$A$4</c:f>
              <c:strCache>
                <c:ptCount val="3"/>
                <c:pt idx="0">
                  <c:v>Australia</c:v>
                </c:pt>
                <c:pt idx="1">
                  <c:v>Europe</c:v>
                </c:pt>
                <c:pt idx="2">
                  <c:v>North America</c:v>
                </c:pt>
              </c:strCache>
            </c:strRef>
          </c:cat>
          <c:val>
            <c:numRef>
              <c:f>Sheet1!$B$2:$B$4</c:f>
              <c:numCache>
                <c:formatCode>General</c:formatCode>
                <c:ptCount val="3"/>
                <c:pt idx="0">
                  <c:v>5.99</c:v>
                </c:pt>
                <c:pt idx="1">
                  <c:v>6.1</c:v>
                </c:pt>
                <c:pt idx="2">
                  <c:v>6.18</c:v>
                </c:pt>
              </c:numCache>
            </c:numRef>
          </c:val>
          <c:extLst>
            <c:ext xmlns:c16="http://schemas.microsoft.com/office/drawing/2014/chart" uri="{C3380CC4-5D6E-409C-BE32-E72D297353CC}">
              <c16:uniqueId val="{00000000-F81E-A741-91F5-F297ED794518}"/>
            </c:ext>
          </c:extLst>
        </c:ser>
        <c:ser>
          <c:idx val="1"/>
          <c:order val="1"/>
          <c:tx>
            <c:strRef>
              <c:f>Sheet1!$C$1</c:f>
              <c:strCache>
                <c:ptCount val="1"/>
                <c:pt idx="0">
                  <c:v> Care for deceased patients </c:v>
                </c:pt>
              </c:strCache>
            </c:strRef>
          </c:tx>
          <c:spPr>
            <a:solidFill>
              <a:schemeClr val="accent2"/>
            </a:solidFill>
            <a:ln>
              <a:noFill/>
            </a:ln>
            <a:effectLst/>
          </c:spPr>
          <c:invertIfNegative val="0"/>
          <c:cat>
            <c:strRef>
              <c:f>Sheet1!$A$2:$A$4</c:f>
              <c:strCache>
                <c:ptCount val="3"/>
                <c:pt idx="0">
                  <c:v>Australia</c:v>
                </c:pt>
                <c:pt idx="1">
                  <c:v>Europe</c:v>
                </c:pt>
                <c:pt idx="2">
                  <c:v>North America</c:v>
                </c:pt>
              </c:strCache>
            </c:strRef>
          </c:cat>
          <c:val>
            <c:numRef>
              <c:f>Sheet1!$C$2:$C$4</c:f>
              <c:numCache>
                <c:formatCode>General</c:formatCode>
                <c:ptCount val="3"/>
                <c:pt idx="0">
                  <c:v>5.12</c:v>
                </c:pt>
                <c:pt idx="1">
                  <c:v>4.7300000000000004</c:v>
                </c:pt>
                <c:pt idx="2">
                  <c:v>4.74</c:v>
                </c:pt>
              </c:numCache>
            </c:numRef>
          </c:val>
          <c:extLst>
            <c:ext xmlns:c16="http://schemas.microsoft.com/office/drawing/2014/chart" uri="{C3380CC4-5D6E-409C-BE32-E72D297353CC}">
              <c16:uniqueId val="{00000001-F81E-A741-91F5-F297ED794518}"/>
            </c:ext>
          </c:extLst>
        </c:ser>
        <c:ser>
          <c:idx val="2"/>
          <c:order val="2"/>
          <c:tx>
            <c:strRef>
              <c:f>Sheet1!$D$1</c:f>
              <c:strCache>
                <c:ptCount val="1"/>
                <c:pt idx="0">
                  <c:v> Dignity of patients </c:v>
                </c:pt>
              </c:strCache>
            </c:strRef>
          </c:tx>
          <c:spPr>
            <a:solidFill>
              <a:schemeClr val="accent3"/>
            </a:solidFill>
            <a:ln>
              <a:noFill/>
            </a:ln>
            <a:effectLst/>
          </c:spPr>
          <c:invertIfNegative val="0"/>
          <c:cat>
            <c:strRef>
              <c:f>Sheet1!$A$2:$A$4</c:f>
              <c:strCache>
                <c:ptCount val="3"/>
                <c:pt idx="0">
                  <c:v>Australia</c:v>
                </c:pt>
                <c:pt idx="1">
                  <c:v>Europe</c:v>
                </c:pt>
                <c:pt idx="2">
                  <c:v>North America</c:v>
                </c:pt>
              </c:strCache>
            </c:strRef>
          </c:cat>
          <c:val>
            <c:numRef>
              <c:f>Sheet1!$D$2:$D$4</c:f>
              <c:numCache>
                <c:formatCode>General</c:formatCode>
                <c:ptCount val="3"/>
                <c:pt idx="0">
                  <c:v>5.79</c:v>
                </c:pt>
                <c:pt idx="1">
                  <c:v>5.36</c:v>
                </c:pt>
                <c:pt idx="2">
                  <c:v>5.49</c:v>
                </c:pt>
              </c:numCache>
            </c:numRef>
          </c:val>
          <c:extLst>
            <c:ext xmlns:c16="http://schemas.microsoft.com/office/drawing/2014/chart" uri="{C3380CC4-5D6E-409C-BE32-E72D297353CC}">
              <c16:uniqueId val="{00000002-F81E-A741-91F5-F297ED794518}"/>
            </c:ext>
          </c:extLst>
        </c:ser>
        <c:ser>
          <c:idx val="3"/>
          <c:order val="3"/>
          <c:tx>
            <c:strRef>
              <c:f>Sheet1!$E$1</c:f>
              <c:strCache>
                <c:ptCount val="1"/>
                <c:pt idx="0">
                  <c:v> Shortage of materials to protect chaplains </c:v>
                </c:pt>
              </c:strCache>
            </c:strRef>
          </c:tx>
          <c:spPr>
            <a:solidFill>
              <a:schemeClr val="accent4"/>
            </a:solidFill>
            <a:ln>
              <a:noFill/>
            </a:ln>
            <a:effectLst/>
          </c:spPr>
          <c:invertIfNegative val="0"/>
          <c:cat>
            <c:strRef>
              <c:f>Sheet1!$A$2:$A$4</c:f>
              <c:strCache>
                <c:ptCount val="3"/>
                <c:pt idx="0">
                  <c:v>Australia</c:v>
                </c:pt>
                <c:pt idx="1">
                  <c:v>Europe</c:v>
                </c:pt>
                <c:pt idx="2">
                  <c:v>North America</c:v>
                </c:pt>
              </c:strCache>
            </c:strRef>
          </c:cat>
          <c:val>
            <c:numRef>
              <c:f>Sheet1!$E$2:$E$4</c:f>
              <c:numCache>
                <c:formatCode>General</c:formatCode>
                <c:ptCount val="3"/>
                <c:pt idx="0">
                  <c:v>3.77</c:v>
                </c:pt>
                <c:pt idx="1">
                  <c:v>3.37</c:v>
                </c:pt>
                <c:pt idx="2">
                  <c:v>4.43</c:v>
                </c:pt>
              </c:numCache>
            </c:numRef>
          </c:val>
          <c:extLst>
            <c:ext xmlns:c16="http://schemas.microsoft.com/office/drawing/2014/chart" uri="{C3380CC4-5D6E-409C-BE32-E72D297353CC}">
              <c16:uniqueId val="{00000003-F81E-A741-91F5-F297ED794518}"/>
            </c:ext>
          </c:extLst>
        </c:ser>
        <c:ser>
          <c:idx val="4"/>
          <c:order val="4"/>
          <c:tx>
            <c:strRef>
              <c:f>Sheet1!$F$1</c:f>
              <c:strCache>
                <c:ptCount val="1"/>
                <c:pt idx="0">
                  <c:v> Shortage of materials to protect health workers </c:v>
                </c:pt>
              </c:strCache>
            </c:strRef>
          </c:tx>
          <c:spPr>
            <a:solidFill>
              <a:schemeClr val="accent5"/>
            </a:solidFill>
            <a:ln>
              <a:noFill/>
            </a:ln>
            <a:effectLst/>
          </c:spPr>
          <c:invertIfNegative val="0"/>
          <c:cat>
            <c:strRef>
              <c:f>Sheet1!$A$2:$A$4</c:f>
              <c:strCache>
                <c:ptCount val="3"/>
                <c:pt idx="0">
                  <c:v>Australia</c:v>
                </c:pt>
                <c:pt idx="1">
                  <c:v>Europe</c:v>
                </c:pt>
                <c:pt idx="2">
                  <c:v>North America</c:v>
                </c:pt>
              </c:strCache>
            </c:strRef>
          </c:cat>
          <c:val>
            <c:numRef>
              <c:f>Sheet1!$F$2:$F$4</c:f>
              <c:numCache>
                <c:formatCode>General</c:formatCode>
                <c:ptCount val="3"/>
                <c:pt idx="0">
                  <c:v>4.32</c:v>
                </c:pt>
                <c:pt idx="1">
                  <c:v>4.21</c:v>
                </c:pt>
                <c:pt idx="2">
                  <c:v>4.87</c:v>
                </c:pt>
              </c:numCache>
            </c:numRef>
          </c:val>
          <c:extLst>
            <c:ext xmlns:c16="http://schemas.microsoft.com/office/drawing/2014/chart" uri="{C3380CC4-5D6E-409C-BE32-E72D297353CC}">
              <c16:uniqueId val="{00000004-F81E-A741-91F5-F297ED794518}"/>
            </c:ext>
          </c:extLst>
        </c:ser>
        <c:ser>
          <c:idx val="5"/>
          <c:order val="5"/>
          <c:tx>
            <c:strRef>
              <c:f>Sheet1!$G$1</c:f>
              <c:strCache>
                <c:ptCount val="1"/>
                <c:pt idx="0">
                  <c:v> Shortage of materials to treat patients </c:v>
                </c:pt>
              </c:strCache>
            </c:strRef>
          </c:tx>
          <c:spPr>
            <a:solidFill>
              <a:schemeClr val="accent6"/>
            </a:solidFill>
            <a:ln>
              <a:noFill/>
            </a:ln>
            <a:effectLst/>
          </c:spPr>
          <c:invertIfNegative val="0"/>
          <c:cat>
            <c:strRef>
              <c:f>Sheet1!$A$2:$A$4</c:f>
              <c:strCache>
                <c:ptCount val="3"/>
                <c:pt idx="0">
                  <c:v>Australia</c:v>
                </c:pt>
                <c:pt idx="1">
                  <c:v>Europe</c:v>
                </c:pt>
                <c:pt idx="2">
                  <c:v>North America</c:v>
                </c:pt>
              </c:strCache>
            </c:strRef>
          </c:cat>
          <c:val>
            <c:numRef>
              <c:f>Sheet1!$G$2:$G$4</c:f>
              <c:numCache>
                <c:formatCode>General</c:formatCode>
                <c:ptCount val="3"/>
                <c:pt idx="0">
                  <c:v>3.72</c:v>
                </c:pt>
                <c:pt idx="1">
                  <c:v>3.41</c:v>
                </c:pt>
                <c:pt idx="2">
                  <c:v>3.73</c:v>
                </c:pt>
              </c:numCache>
            </c:numRef>
          </c:val>
          <c:extLst>
            <c:ext xmlns:c16="http://schemas.microsoft.com/office/drawing/2014/chart" uri="{C3380CC4-5D6E-409C-BE32-E72D297353CC}">
              <c16:uniqueId val="{00000005-F81E-A741-91F5-F297ED794518}"/>
            </c:ext>
          </c:extLst>
        </c:ser>
        <c:ser>
          <c:idx val="6"/>
          <c:order val="6"/>
          <c:tx>
            <c:strRef>
              <c:f>Sheet1!$H$1</c:f>
              <c:strCache>
                <c:ptCount val="1"/>
                <c:pt idx="0">
                  <c:v> Not complying with the criteria for a good death </c:v>
                </c:pt>
              </c:strCache>
            </c:strRef>
          </c:tx>
          <c:spPr>
            <a:solidFill>
              <a:schemeClr val="accent1">
                <a:lumMod val="60000"/>
              </a:schemeClr>
            </a:solidFill>
            <a:ln>
              <a:noFill/>
            </a:ln>
            <a:effectLst/>
          </c:spPr>
          <c:invertIfNegative val="0"/>
          <c:cat>
            <c:strRef>
              <c:f>Sheet1!$A$2:$A$4</c:f>
              <c:strCache>
                <c:ptCount val="3"/>
                <c:pt idx="0">
                  <c:v>Australia</c:v>
                </c:pt>
                <c:pt idx="1">
                  <c:v>Europe</c:v>
                </c:pt>
                <c:pt idx="2">
                  <c:v>North America</c:v>
                </c:pt>
              </c:strCache>
            </c:strRef>
          </c:cat>
          <c:val>
            <c:numRef>
              <c:f>Sheet1!$H$2:$H$4</c:f>
              <c:numCache>
                <c:formatCode>General</c:formatCode>
                <c:ptCount val="3"/>
                <c:pt idx="0">
                  <c:v>4.8600000000000003</c:v>
                </c:pt>
                <c:pt idx="1">
                  <c:v>5.07</c:v>
                </c:pt>
                <c:pt idx="2">
                  <c:v>4.6399999999999997</c:v>
                </c:pt>
              </c:numCache>
            </c:numRef>
          </c:val>
          <c:extLst>
            <c:ext xmlns:c16="http://schemas.microsoft.com/office/drawing/2014/chart" uri="{C3380CC4-5D6E-409C-BE32-E72D297353CC}">
              <c16:uniqueId val="{00000006-F81E-A741-91F5-F297ED794518}"/>
            </c:ext>
          </c:extLst>
        </c:ser>
        <c:dLbls>
          <c:showLegendKey val="0"/>
          <c:showVal val="0"/>
          <c:showCatName val="0"/>
          <c:showSerName val="0"/>
          <c:showPercent val="0"/>
          <c:showBubbleSize val="0"/>
        </c:dLbls>
        <c:gapWidth val="219"/>
        <c:overlap val="-27"/>
        <c:axId val="469640992"/>
        <c:axId val="588875264"/>
      </c:barChart>
      <c:catAx>
        <c:axId val="46964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8875264"/>
        <c:crosses val="autoZero"/>
        <c:auto val="1"/>
        <c:lblAlgn val="ctr"/>
        <c:lblOffset val="100"/>
        <c:noMultiLvlLbl val="0"/>
      </c:catAx>
      <c:valAx>
        <c:axId val="588875264"/>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64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80326-20BC-054B-93C5-C39E36644817}"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GB"/>
        </a:p>
      </dgm:t>
    </dgm:pt>
    <dgm:pt modelId="{DDEEBB4C-0882-A646-82F2-788D1F623981}">
      <dgm:prSet phldrT="[Text]"/>
      <dgm:spPr/>
      <dgm:t>
        <a:bodyPr/>
        <a:lstStyle/>
        <a:p>
          <a:r>
            <a:rPr lang="en-GB" dirty="0"/>
            <a:t>N=1657</a:t>
          </a:r>
        </a:p>
      </dgm:t>
    </dgm:pt>
    <dgm:pt modelId="{A7E802EE-F5ED-2B4B-BA9A-37E05AE68F41}" type="parTrans" cxnId="{902A2901-AC51-CB41-94B8-7BEFEFF5488C}">
      <dgm:prSet/>
      <dgm:spPr/>
      <dgm:t>
        <a:bodyPr/>
        <a:lstStyle/>
        <a:p>
          <a:endParaRPr lang="en-GB"/>
        </a:p>
      </dgm:t>
    </dgm:pt>
    <dgm:pt modelId="{72080301-75CE-294A-B2FD-9CD6EE0203EF}" type="sibTrans" cxnId="{902A2901-AC51-CB41-94B8-7BEFEFF5488C}">
      <dgm:prSet/>
      <dgm:spPr/>
      <dgm:t>
        <a:bodyPr/>
        <a:lstStyle/>
        <a:p>
          <a:endParaRPr lang="en-GB"/>
        </a:p>
      </dgm:t>
    </dgm:pt>
    <dgm:pt modelId="{E881D1D2-4A7F-D64E-8768-9932F75616CF}">
      <dgm:prSet phldrT="[Text]"/>
      <dgm:spPr/>
      <dgm:t>
        <a:bodyPr/>
        <a:lstStyle/>
        <a:p>
          <a:r>
            <a:rPr lang="en-GB" dirty="0"/>
            <a:t>Europe N=666</a:t>
          </a:r>
        </a:p>
      </dgm:t>
    </dgm:pt>
    <dgm:pt modelId="{029E3BD9-13C3-FF46-9944-A95F79CA769E}" type="parTrans" cxnId="{C66B0970-B846-0D4D-9A48-C73F57CA0A13}">
      <dgm:prSet/>
      <dgm:spPr/>
      <dgm:t>
        <a:bodyPr/>
        <a:lstStyle/>
        <a:p>
          <a:endParaRPr lang="en-GB"/>
        </a:p>
      </dgm:t>
    </dgm:pt>
    <dgm:pt modelId="{B4E88E7F-135A-F94A-9229-ED525263A796}" type="sibTrans" cxnId="{C66B0970-B846-0D4D-9A48-C73F57CA0A13}">
      <dgm:prSet/>
      <dgm:spPr/>
      <dgm:t>
        <a:bodyPr/>
        <a:lstStyle/>
        <a:p>
          <a:endParaRPr lang="en-GB"/>
        </a:p>
      </dgm:t>
    </dgm:pt>
    <dgm:pt modelId="{109CE4CE-7890-A94F-B15D-35222FCFF42B}">
      <dgm:prSet phldrT="[Text]"/>
      <dgm:spPr/>
      <dgm:t>
        <a:bodyPr/>
        <a:lstStyle/>
        <a:p>
          <a:r>
            <a:rPr lang="en-GB" dirty="0"/>
            <a:t>N America &amp; Canada N=730</a:t>
          </a:r>
        </a:p>
      </dgm:t>
    </dgm:pt>
    <dgm:pt modelId="{2DFE6599-CB76-8C4B-8A54-D3A1965197E2}" type="parTrans" cxnId="{B06C6130-11C8-554D-BF33-E8BEA1044E96}">
      <dgm:prSet/>
      <dgm:spPr/>
      <dgm:t>
        <a:bodyPr/>
        <a:lstStyle/>
        <a:p>
          <a:endParaRPr lang="en-GB"/>
        </a:p>
      </dgm:t>
    </dgm:pt>
    <dgm:pt modelId="{4BC22AEE-21E8-2A4E-A3A2-E3481B852494}" type="sibTrans" cxnId="{B06C6130-11C8-554D-BF33-E8BEA1044E96}">
      <dgm:prSet/>
      <dgm:spPr/>
      <dgm:t>
        <a:bodyPr/>
        <a:lstStyle/>
        <a:p>
          <a:endParaRPr lang="en-GB"/>
        </a:p>
      </dgm:t>
    </dgm:pt>
    <dgm:pt modelId="{DDB2964A-0CFE-6C45-8004-3A9772E209C1}">
      <dgm:prSet phldrT="[Text]"/>
      <dgm:spPr/>
      <dgm:t>
        <a:bodyPr/>
        <a:lstStyle/>
        <a:p>
          <a:r>
            <a:rPr lang="en-GB" dirty="0"/>
            <a:t>Australia N=202</a:t>
          </a:r>
        </a:p>
      </dgm:t>
    </dgm:pt>
    <dgm:pt modelId="{3C6D2FF4-2174-0A40-9821-9D333403CCDA}" type="parTrans" cxnId="{39AD2182-60C9-E244-AE5F-C5BB803BC97B}">
      <dgm:prSet/>
      <dgm:spPr/>
      <dgm:t>
        <a:bodyPr/>
        <a:lstStyle/>
        <a:p>
          <a:endParaRPr lang="en-GB"/>
        </a:p>
      </dgm:t>
    </dgm:pt>
    <dgm:pt modelId="{096B9563-6633-4748-832C-97BA313B142C}" type="sibTrans" cxnId="{39AD2182-60C9-E244-AE5F-C5BB803BC97B}">
      <dgm:prSet/>
      <dgm:spPr/>
      <dgm:t>
        <a:bodyPr/>
        <a:lstStyle/>
        <a:p>
          <a:endParaRPr lang="en-GB"/>
        </a:p>
      </dgm:t>
    </dgm:pt>
    <dgm:pt modelId="{7CDA4366-FF06-0546-8494-C7B41DA2EB6C}">
      <dgm:prSet phldrT="[Text]"/>
      <dgm:spPr/>
      <dgm:t>
        <a:bodyPr/>
        <a:lstStyle/>
        <a:p>
          <a:r>
            <a:rPr lang="en-GB" dirty="0"/>
            <a:t>Asia N=12</a:t>
          </a:r>
        </a:p>
      </dgm:t>
    </dgm:pt>
    <dgm:pt modelId="{B726E846-42A0-374B-A90E-C4151F1FE8DB}" type="parTrans" cxnId="{20C92B8C-BBF0-F244-981A-D3B5C31AF864}">
      <dgm:prSet/>
      <dgm:spPr/>
      <dgm:t>
        <a:bodyPr/>
        <a:lstStyle/>
        <a:p>
          <a:endParaRPr lang="en-GB"/>
        </a:p>
      </dgm:t>
    </dgm:pt>
    <dgm:pt modelId="{C4A9B174-1F28-C040-9AC9-342940864639}" type="sibTrans" cxnId="{20C92B8C-BBF0-F244-981A-D3B5C31AF864}">
      <dgm:prSet/>
      <dgm:spPr/>
      <dgm:t>
        <a:bodyPr/>
        <a:lstStyle/>
        <a:p>
          <a:endParaRPr lang="en-GB"/>
        </a:p>
      </dgm:t>
    </dgm:pt>
    <dgm:pt modelId="{580BC8BF-0EEE-BC42-ABDF-9AA02EE3672D}">
      <dgm:prSet phldrT="[Text]"/>
      <dgm:spPr/>
      <dgm:t>
        <a:bodyPr/>
        <a:lstStyle/>
        <a:p>
          <a:r>
            <a:rPr lang="en-GB" dirty="0"/>
            <a:t>Africa/ S America N=8</a:t>
          </a:r>
        </a:p>
      </dgm:t>
    </dgm:pt>
    <dgm:pt modelId="{93103CA7-23E9-B94B-ABD7-EC84908EA8BD}" type="parTrans" cxnId="{DA6A593E-8964-1A4E-A25A-9CE32F0E9545}">
      <dgm:prSet/>
      <dgm:spPr/>
      <dgm:t>
        <a:bodyPr/>
        <a:lstStyle/>
        <a:p>
          <a:endParaRPr lang="en-GB"/>
        </a:p>
      </dgm:t>
    </dgm:pt>
    <dgm:pt modelId="{2B8A4323-13DC-E145-A4E6-E43678F052FA}" type="sibTrans" cxnId="{DA6A593E-8964-1A4E-A25A-9CE32F0E9545}">
      <dgm:prSet/>
      <dgm:spPr/>
      <dgm:t>
        <a:bodyPr/>
        <a:lstStyle/>
        <a:p>
          <a:endParaRPr lang="en-GB"/>
        </a:p>
      </dgm:t>
    </dgm:pt>
    <dgm:pt modelId="{075AA061-D31C-0646-8D3E-9B4D8981E939}">
      <dgm:prSet phldrT="[Text]"/>
      <dgm:spPr/>
      <dgm:t>
        <a:bodyPr/>
        <a:lstStyle/>
        <a:p>
          <a:r>
            <a:rPr lang="en-GB" dirty="0"/>
            <a:t>Total completed surveys</a:t>
          </a:r>
        </a:p>
      </dgm:t>
    </dgm:pt>
    <dgm:pt modelId="{E3889AE1-20D9-B741-9975-4637478389EE}" type="parTrans" cxnId="{D5E6268D-4C5E-744B-A723-D90817750F0C}">
      <dgm:prSet/>
      <dgm:spPr/>
      <dgm:t>
        <a:bodyPr/>
        <a:lstStyle/>
        <a:p>
          <a:endParaRPr lang="en-GB"/>
        </a:p>
      </dgm:t>
    </dgm:pt>
    <dgm:pt modelId="{DAF13847-2D4E-AC4C-97B5-83A2AD222751}" type="sibTrans" cxnId="{D5E6268D-4C5E-744B-A723-D90817750F0C}">
      <dgm:prSet/>
      <dgm:spPr/>
      <dgm:t>
        <a:bodyPr/>
        <a:lstStyle/>
        <a:p>
          <a:endParaRPr lang="en-GB"/>
        </a:p>
      </dgm:t>
    </dgm:pt>
    <dgm:pt modelId="{3E617861-D520-5743-923E-F0E7B60B1128}">
      <dgm:prSet phldrT="[Text]"/>
      <dgm:spPr/>
      <dgm:t>
        <a:bodyPr/>
        <a:lstStyle/>
        <a:p>
          <a:r>
            <a:rPr lang="en-GB" dirty="0"/>
            <a:t>Continents</a:t>
          </a:r>
        </a:p>
      </dgm:t>
    </dgm:pt>
    <dgm:pt modelId="{ECB188CC-3999-514D-9097-6AB51748DD0B}" type="parTrans" cxnId="{74E13170-6731-A946-B06B-F1CF1B3B4086}">
      <dgm:prSet/>
      <dgm:spPr/>
      <dgm:t>
        <a:bodyPr/>
        <a:lstStyle/>
        <a:p>
          <a:endParaRPr lang="en-GB"/>
        </a:p>
      </dgm:t>
    </dgm:pt>
    <dgm:pt modelId="{38CEB8C1-73D1-5247-A25A-6C1BBACC3E67}" type="sibTrans" cxnId="{74E13170-6731-A946-B06B-F1CF1B3B4086}">
      <dgm:prSet/>
      <dgm:spPr/>
      <dgm:t>
        <a:bodyPr/>
        <a:lstStyle/>
        <a:p>
          <a:endParaRPr lang="en-GB"/>
        </a:p>
      </dgm:t>
    </dgm:pt>
    <dgm:pt modelId="{0ABF1510-29EB-0E46-BC72-F5E213CA7BBF}" type="pres">
      <dgm:prSet presAssocID="{58880326-20BC-054B-93C5-C39E36644817}" presName="mainComposite" presStyleCnt="0">
        <dgm:presLayoutVars>
          <dgm:chPref val="1"/>
          <dgm:dir/>
          <dgm:animOne val="branch"/>
          <dgm:animLvl val="lvl"/>
          <dgm:resizeHandles val="exact"/>
        </dgm:presLayoutVars>
      </dgm:prSet>
      <dgm:spPr/>
    </dgm:pt>
    <dgm:pt modelId="{BB18A5D4-D1DC-FB40-9100-75552AE5F101}" type="pres">
      <dgm:prSet presAssocID="{58880326-20BC-054B-93C5-C39E36644817}" presName="hierFlow" presStyleCnt="0"/>
      <dgm:spPr/>
    </dgm:pt>
    <dgm:pt modelId="{50009A0A-1272-DC4A-9693-D6DA700B4167}" type="pres">
      <dgm:prSet presAssocID="{58880326-20BC-054B-93C5-C39E36644817}" presName="firstBuf" presStyleCnt="0"/>
      <dgm:spPr/>
    </dgm:pt>
    <dgm:pt modelId="{41045B22-3755-884F-9B02-2F6FE933F681}" type="pres">
      <dgm:prSet presAssocID="{58880326-20BC-054B-93C5-C39E36644817}" presName="hierChild1" presStyleCnt="0">
        <dgm:presLayoutVars>
          <dgm:chPref val="1"/>
          <dgm:animOne val="branch"/>
          <dgm:animLvl val="lvl"/>
        </dgm:presLayoutVars>
      </dgm:prSet>
      <dgm:spPr/>
    </dgm:pt>
    <dgm:pt modelId="{97AE1E80-02B1-6A4A-8E03-FB264AFC9109}" type="pres">
      <dgm:prSet presAssocID="{DDEEBB4C-0882-A646-82F2-788D1F623981}" presName="Name14" presStyleCnt="0"/>
      <dgm:spPr/>
    </dgm:pt>
    <dgm:pt modelId="{2493F08E-EB10-BA48-890D-DE83F4BA5E94}" type="pres">
      <dgm:prSet presAssocID="{DDEEBB4C-0882-A646-82F2-788D1F623981}" presName="level1Shape" presStyleLbl="node0" presStyleIdx="0" presStyleCnt="1" custScaleY="147009" custLinFactNeighborY="25634">
        <dgm:presLayoutVars>
          <dgm:chPref val="3"/>
        </dgm:presLayoutVars>
      </dgm:prSet>
      <dgm:spPr/>
    </dgm:pt>
    <dgm:pt modelId="{9997D318-49C1-C24D-B7D5-36366D27FE88}" type="pres">
      <dgm:prSet presAssocID="{DDEEBB4C-0882-A646-82F2-788D1F623981}" presName="hierChild2" presStyleCnt="0"/>
      <dgm:spPr/>
    </dgm:pt>
    <dgm:pt modelId="{FAA1A62A-6932-1140-9156-11C9F0553D71}" type="pres">
      <dgm:prSet presAssocID="{029E3BD9-13C3-FF46-9944-A95F79CA769E}" presName="Name19" presStyleLbl="parChTrans1D2" presStyleIdx="0" presStyleCnt="5"/>
      <dgm:spPr/>
    </dgm:pt>
    <dgm:pt modelId="{433CF19A-55F6-5848-BA18-29C0B7BCCE7E}" type="pres">
      <dgm:prSet presAssocID="{E881D1D2-4A7F-D64E-8768-9932F75616CF}" presName="Name21" presStyleCnt="0"/>
      <dgm:spPr/>
    </dgm:pt>
    <dgm:pt modelId="{062C510B-AFDD-CC4E-8846-91897323DA05}" type="pres">
      <dgm:prSet presAssocID="{E881D1D2-4A7F-D64E-8768-9932F75616CF}" presName="level2Shape" presStyleLbl="node2" presStyleIdx="0" presStyleCnt="5" custScaleY="147009" custLinFactNeighborY="25634"/>
      <dgm:spPr/>
    </dgm:pt>
    <dgm:pt modelId="{BBDA5A33-A5A7-1E4D-859C-75617F64C2E8}" type="pres">
      <dgm:prSet presAssocID="{E881D1D2-4A7F-D64E-8768-9932F75616CF}" presName="hierChild3" presStyleCnt="0"/>
      <dgm:spPr/>
    </dgm:pt>
    <dgm:pt modelId="{C407EAF9-88E0-2E41-9AEC-9F8E054BE2A7}" type="pres">
      <dgm:prSet presAssocID="{2DFE6599-CB76-8C4B-8A54-D3A1965197E2}" presName="Name19" presStyleLbl="parChTrans1D2" presStyleIdx="1" presStyleCnt="5"/>
      <dgm:spPr/>
    </dgm:pt>
    <dgm:pt modelId="{BD9B24BD-A6A7-B945-A803-03EE2C7A393C}" type="pres">
      <dgm:prSet presAssocID="{109CE4CE-7890-A94F-B15D-35222FCFF42B}" presName="Name21" presStyleCnt="0"/>
      <dgm:spPr/>
    </dgm:pt>
    <dgm:pt modelId="{758690AC-F253-094C-8FBF-D67A23E04612}" type="pres">
      <dgm:prSet presAssocID="{109CE4CE-7890-A94F-B15D-35222FCFF42B}" presName="level2Shape" presStyleLbl="node2" presStyleIdx="1" presStyleCnt="5" custScaleY="147009" custLinFactNeighborY="25634"/>
      <dgm:spPr/>
    </dgm:pt>
    <dgm:pt modelId="{EE0365DE-85A8-4944-91F1-D8016C752588}" type="pres">
      <dgm:prSet presAssocID="{109CE4CE-7890-A94F-B15D-35222FCFF42B}" presName="hierChild3" presStyleCnt="0"/>
      <dgm:spPr/>
    </dgm:pt>
    <dgm:pt modelId="{0E3614CB-0A94-3C43-98C6-9E1BB8C010DE}" type="pres">
      <dgm:prSet presAssocID="{3C6D2FF4-2174-0A40-9821-9D333403CCDA}" presName="Name19" presStyleLbl="parChTrans1D2" presStyleIdx="2" presStyleCnt="5"/>
      <dgm:spPr/>
    </dgm:pt>
    <dgm:pt modelId="{EC454B79-1D59-444B-9A16-E2D4FC86743E}" type="pres">
      <dgm:prSet presAssocID="{DDB2964A-0CFE-6C45-8004-3A9772E209C1}" presName="Name21" presStyleCnt="0"/>
      <dgm:spPr/>
    </dgm:pt>
    <dgm:pt modelId="{58E5F8FE-CDFA-6B4E-8E14-75D963317055}" type="pres">
      <dgm:prSet presAssocID="{DDB2964A-0CFE-6C45-8004-3A9772E209C1}" presName="level2Shape" presStyleLbl="node2" presStyleIdx="2" presStyleCnt="5" custScaleY="147009" custLinFactNeighborY="25634"/>
      <dgm:spPr/>
    </dgm:pt>
    <dgm:pt modelId="{57006943-B210-0649-845C-017AE7BA6281}" type="pres">
      <dgm:prSet presAssocID="{DDB2964A-0CFE-6C45-8004-3A9772E209C1}" presName="hierChild3" presStyleCnt="0"/>
      <dgm:spPr/>
    </dgm:pt>
    <dgm:pt modelId="{19AEF1C0-8CF3-214D-8A01-1849A122BF88}" type="pres">
      <dgm:prSet presAssocID="{B726E846-42A0-374B-A90E-C4151F1FE8DB}" presName="Name19" presStyleLbl="parChTrans1D2" presStyleIdx="3" presStyleCnt="5"/>
      <dgm:spPr/>
    </dgm:pt>
    <dgm:pt modelId="{411C9731-B205-864E-BD38-133B544DFC18}" type="pres">
      <dgm:prSet presAssocID="{7CDA4366-FF06-0546-8494-C7B41DA2EB6C}" presName="Name21" presStyleCnt="0"/>
      <dgm:spPr/>
    </dgm:pt>
    <dgm:pt modelId="{7F963B95-C776-C84B-942D-AAF0BE83DB9C}" type="pres">
      <dgm:prSet presAssocID="{7CDA4366-FF06-0546-8494-C7B41DA2EB6C}" presName="level2Shape" presStyleLbl="node2" presStyleIdx="3" presStyleCnt="5" custScaleY="147009" custLinFactNeighborY="25634"/>
      <dgm:spPr/>
    </dgm:pt>
    <dgm:pt modelId="{801E7F59-72C1-7144-9D7D-43BFEC958B78}" type="pres">
      <dgm:prSet presAssocID="{7CDA4366-FF06-0546-8494-C7B41DA2EB6C}" presName="hierChild3" presStyleCnt="0"/>
      <dgm:spPr/>
    </dgm:pt>
    <dgm:pt modelId="{93C6AAA6-98B0-7344-A96F-CAA72454A65F}" type="pres">
      <dgm:prSet presAssocID="{93103CA7-23E9-B94B-ABD7-EC84908EA8BD}" presName="Name19" presStyleLbl="parChTrans1D2" presStyleIdx="4" presStyleCnt="5"/>
      <dgm:spPr/>
    </dgm:pt>
    <dgm:pt modelId="{1D398471-DFB3-4948-8EB6-8B32CC720B6E}" type="pres">
      <dgm:prSet presAssocID="{580BC8BF-0EEE-BC42-ABDF-9AA02EE3672D}" presName="Name21" presStyleCnt="0"/>
      <dgm:spPr/>
    </dgm:pt>
    <dgm:pt modelId="{7796E208-1B30-7446-92F2-1F29F77C2A1E}" type="pres">
      <dgm:prSet presAssocID="{580BC8BF-0EEE-BC42-ABDF-9AA02EE3672D}" presName="level2Shape" presStyleLbl="node2" presStyleIdx="4" presStyleCnt="5" custScaleY="147009" custLinFactNeighborY="25634"/>
      <dgm:spPr/>
    </dgm:pt>
    <dgm:pt modelId="{7AC68AC2-1AE8-214C-ABE6-683B057F7310}" type="pres">
      <dgm:prSet presAssocID="{580BC8BF-0EEE-BC42-ABDF-9AA02EE3672D}" presName="hierChild3" presStyleCnt="0"/>
      <dgm:spPr/>
    </dgm:pt>
    <dgm:pt modelId="{A24E0039-0987-D142-B48A-6CD9CC0743A4}" type="pres">
      <dgm:prSet presAssocID="{58880326-20BC-054B-93C5-C39E36644817}" presName="bgShapesFlow" presStyleCnt="0"/>
      <dgm:spPr/>
    </dgm:pt>
    <dgm:pt modelId="{641B728E-47F9-DA40-A7FD-442141737844}" type="pres">
      <dgm:prSet presAssocID="{075AA061-D31C-0646-8D3E-9B4D8981E939}" presName="rectComp" presStyleCnt="0"/>
      <dgm:spPr/>
    </dgm:pt>
    <dgm:pt modelId="{29EEDA1A-890A-8D40-9A7D-1B8E035240B4}" type="pres">
      <dgm:prSet presAssocID="{075AA061-D31C-0646-8D3E-9B4D8981E939}" presName="bgRect" presStyleLbl="bgShp" presStyleIdx="0" presStyleCnt="2" custScaleY="161110"/>
      <dgm:spPr/>
    </dgm:pt>
    <dgm:pt modelId="{859BD89B-A291-7745-A830-1C99685354F0}" type="pres">
      <dgm:prSet presAssocID="{075AA061-D31C-0646-8D3E-9B4D8981E939}" presName="bgRectTx" presStyleLbl="bgShp" presStyleIdx="0" presStyleCnt="2">
        <dgm:presLayoutVars>
          <dgm:bulletEnabled val="1"/>
        </dgm:presLayoutVars>
      </dgm:prSet>
      <dgm:spPr/>
    </dgm:pt>
    <dgm:pt modelId="{2FFEE653-6D98-864C-9FB5-2C603D5EB663}" type="pres">
      <dgm:prSet presAssocID="{075AA061-D31C-0646-8D3E-9B4D8981E939}" presName="spComp" presStyleCnt="0"/>
      <dgm:spPr/>
    </dgm:pt>
    <dgm:pt modelId="{75967099-66CE-A34C-985A-1100D60B4241}" type="pres">
      <dgm:prSet presAssocID="{075AA061-D31C-0646-8D3E-9B4D8981E939}" presName="vSp" presStyleCnt="0"/>
      <dgm:spPr/>
    </dgm:pt>
    <dgm:pt modelId="{48BA0C57-E2D4-CE40-BB63-2C93DE4C958A}" type="pres">
      <dgm:prSet presAssocID="{3E617861-D520-5743-923E-F0E7B60B1128}" presName="rectComp" presStyleCnt="0"/>
      <dgm:spPr/>
    </dgm:pt>
    <dgm:pt modelId="{FAD0B459-FF49-524B-8DA3-3F9B863E4D2C}" type="pres">
      <dgm:prSet presAssocID="{3E617861-D520-5743-923E-F0E7B60B1128}" presName="bgRect" presStyleLbl="bgShp" presStyleIdx="1" presStyleCnt="2" custScaleY="154647"/>
      <dgm:spPr/>
    </dgm:pt>
    <dgm:pt modelId="{7E277A22-4C5B-7640-BF6C-1C3F765991FB}" type="pres">
      <dgm:prSet presAssocID="{3E617861-D520-5743-923E-F0E7B60B1128}" presName="bgRectTx" presStyleLbl="bgShp" presStyleIdx="1" presStyleCnt="2">
        <dgm:presLayoutVars>
          <dgm:bulletEnabled val="1"/>
        </dgm:presLayoutVars>
      </dgm:prSet>
      <dgm:spPr/>
    </dgm:pt>
  </dgm:ptLst>
  <dgm:cxnLst>
    <dgm:cxn modelId="{902A2901-AC51-CB41-94B8-7BEFEFF5488C}" srcId="{58880326-20BC-054B-93C5-C39E36644817}" destId="{DDEEBB4C-0882-A646-82F2-788D1F623981}" srcOrd="0" destOrd="0" parTransId="{A7E802EE-F5ED-2B4B-BA9A-37E05AE68F41}" sibTransId="{72080301-75CE-294A-B2FD-9CD6EE0203EF}"/>
    <dgm:cxn modelId="{2D70E703-F09C-F945-81FC-8B0E005E364D}" type="presOf" srcId="{DDEEBB4C-0882-A646-82F2-788D1F623981}" destId="{2493F08E-EB10-BA48-890D-DE83F4BA5E94}" srcOrd="0" destOrd="0" presId="urn:microsoft.com/office/officeart/2005/8/layout/hierarchy6"/>
    <dgm:cxn modelId="{9B37861C-83F3-E34F-A69F-48101467CE45}" type="presOf" srcId="{075AA061-D31C-0646-8D3E-9B4D8981E939}" destId="{29EEDA1A-890A-8D40-9A7D-1B8E035240B4}" srcOrd="0" destOrd="0" presId="urn:microsoft.com/office/officeart/2005/8/layout/hierarchy6"/>
    <dgm:cxn modelId="{B06C6130-11C8-554D-BF33-E8BEA1044E96}" srcId="{DDEEBB4C-0882-A646-82F2-788D1F623981}" destId="{109CE4CE-7890-A94F-B15D-35222FCFF42B}" srcOrd="1" destOrd="0" parTransId="{2DFE6599-CB76-8C4B-8A54-D3A1965197E2}" sibTransId="{4BC22AEE-21E8-2A4E-A3A2-E3481B852494}"/>
    <dgm:cxn modelId="{DA6A593E-8964-1A4E-A25A-9CE32F0E9545}" srcId="{DDEEBB4C-0882-A646-82F2-788D1F623981}" destId="{580BC8BF-0EEE-BC42-ABDF-9AA02EE3672D}" srcOrd="4" destOrd="0" parTransId="{93103CA7-23E9-B94B-ABD7-EC84908EA8BD}" sibTransId="{2B8A4323-13DC-E145-A4E6-E43678F052FA}"/>
    <dgm:cxn modelId="{5BC7E45B-44D3-744E-8F3B-0D4D8E7A0290}" type="presOf" srcId="{3C6D2FF4-2174-0A40-9821-9D333403CCDA}" destId="{0E3614CB-0A94-3C43-98C6-9E1BB8C010DE}" srcOrd="0" destOrd="0" presId="urn:microsoft.com/office/officeart/2005/8/layout/hierarchy6"/>
    <dgm:cxn modelId="{66D3BA5E-0754-D246-9A65-6A543283870F}" type="presOf" srcId="{109CE4CE-7890-A94F-B15D-35222FCFF42B}" destId="{758690AC-F253-094C-8FBF-D67A23E04612}" srcOrd="0" destOrd="0" presId="urn:microsoft.com/office/officeart/2005/8/layout/hierarchy6"/>
    <dgm:cxn modelId="{32072E42-4315-374A-A93F-21D016A28C9B}" type="presOf" srcId="{58880326-20BC-054B-93C5-C39E36644817}" destId="{0ABF1510-29EB-0E46-BC72-F5E213CA7BBF}" srcOrd="0" destOrd="0" presId="urn:microsoft.com/office/officeart/2005/8/layout/hierarchy6"/>
    <dgm:cxn modelId="{1CD37546-004F-4C49-A928-5D4B2047C6C9}" type="presOf" srcId="{DDB2964A-0CFE-6C45-8004-3A9772E209C1}" destId="{58E5F8FE-CDFA-6B4E-8E14-75D963317055}" srcOrd="0" destOrd="0" presId="urn:microsoft.com/office/officeart/2005/8/layout/hierarchy6"/>
    <dgm:cxn modelId="{7D550369-0EED-0F46-8A7C-9D2CE56FAAB6}" type="presOf" srcId="{7CDA4366-FF06-0546-8494-C7B41DA2EB6C}" destId="{7F963B95-C776-C84B-942D-AAF0BE83DB9C}" srcOrd="0" destOrd="0" presId="urn:microsoft.com/office/officeart/2005/8/layout/hierarchy6"/>
    <dgm:cxn modelId="{C66B0970-B846-0D4D-9A48-C73F57CA0A13}" srcId="{DDEEBB4C-0882-A646-82F2-788D1F623981}" destId="{E881D1D2-4A7F-D64E-8768-9932F75616CF}" srcOrd="0" destOrd="0" parTransId="{029E3BD9-13C3-FF46-9944-A95F79CA769E}" sibTransId="{B4E88E7F-135A-F94A-9229-ED525263A796}"/>
    <dgm:cxn modelId="{74E13170-6731-A946-B06B-F1CF1B3B4086}" srcId="{58880326-20BC-054B-93C5-C39E36644817}" destId="{3E617861-D520-5743-923E-F0E7B60B1128}" srcOrd="2" destOrd="0" parTransId="{ECB188CC-3999-514D-9097-6AB51748DD0B}" sibTransId="{38CEB8C1-73D1-5247-A25A-6C1BBACC3E67}"/>
    <dgm:cxn modelId="{3D44627F-A6EE-8D4C-85BC-0E03A47E73CE}" type="presOf" srcId="{3E617861-D520-5743-923E-F0E7B60B1128}" destId="{FAD0B459-FF49-524B-8DA3-3F9B863E4D2C}" srcOrd="0" destOrd="0" presId="urn:microsoft.com/office/officeart/2005/8/layout/hierarchy6"/>
    <dgm:cxn modelId="{39AD2182-60C9-E244-AE5F-C5BB803BC97B}" srcId="{DDEEBB4C-0882-A646-82F2-788D1F623981}" destId="{DDB2964A-0CFE-6C45-8004-3A9772E209C1}" srcOrd="2" destOrd="0" parTransId="{3C6D2FF4-2174-0A40-9821-9D333403CCDA}" sibTransId="{096B9563-6633-4748-832C-97BA313B142C}"/>
    <dgm:cxn modelId="{20C92B8C-BBF0-F244-981A-D3B5C31AF864}" srcId="{DDEEBB4C-0882-A646-82F2-788D1F623981}" destId="{7CDA4366-FF06-0546-8494-C7B41DA2EB6C}" srcOrd="3" destOrd="0" parTransId="{B726E846-42A0-374B-A90E-C4151F1FE8DB}" sibTransId="{C4A9B174-1F28-C040-9AC9-342940864639}"/>
    <dgm:cxn modelId="{D5E6268D-4C5E-744B-A723-D90817750F0C}" srcId="{58880326-20BC-054B-93C5-C39E36644817}" destId="{075AA061-D31C-0646-8D3E-9B4D8981E939}" srcOrd="1" destOrd="0" parTransId="{E3889AE1-20D9-B741-9975-4637478389EE}" sibTransId="{DAF13847-2D4E-AC4C-97B5-83A2AD222751}"/>
    <dgm:cxn modelId="{F45DBE91-B371-6740-9551-E6AA0F6B0E01}" type="presOf" srcId="{93103CA7-23E9-B94B-ABD7-EC84908EA8BD}" destId="{93C6AAA6-98B0-7344-A96F-CAA72454A65F}" srcOrd="0" destOrd="0" presId="urn:microsoft.com/office/officeart/2005/8/layout/hierarchy6"/>
    <dgm:cxn modelId="{0D18939D-FF1B-C341-BA3D-51062FF253EF}" type="presOf" srcId="{029E3BD9-13C3-FF46-9944-A95F79CA769E}" destId="{FAA1A62A-6932-1140-9156-11C9F0553D71}" srcOrd="0" destOrd="0" presId="urn:microsoft.com/office/officeart/2005/8/layout/hierarchy6"/>
    <dgm:cxn modelId="{C71FDCAA-E613-C142-9F35-2B7F4EAA3C74}" type="presOf" srcId="{580BC8BF-0EEE-BC42-ABDF-9AA02EE3672D}" destId="{7796E208-1B30-7446-92F2-1F29F77C2A1E}" srcOrd="0" destOrd="0" presId="urn:microsoft.com/office/officeart/2005/8/layout/hierarchy6"/>
    <dgm:cxn modelId="{11DD44B9-89C9-0040-B31D-85CF03ED949A}" type="presOf" srcId="{E881D1D2-4A7F-D64E-8768-9932F75616CF}" destId="{062C510B-AFDD-CC4E-8846-91897323DA05}" srcOrd="0" destOrd="0" presId="urn:microsoft.com/office/officeart/2005/8/layout/hierarchy6"/>
    <dgm:cxn modelId="{AC31AFC4-A76E-FA49-864F-4F5CD2A03982}" type="presOf" srcId="{075AA061-D31C-0646-8D3E-9B4D8981E939}" destId="{859BD89B-A291-7745-A830-1C99685354F0}" srcOrd="1" destOrd="0" presId="urn:microsoft.com/office/officeart/2005/8/layout/hierarchy6"/>
    <dgm:cxn modelId="{C3E8B2CB-B738-084E-89FB-7C37BAF5D173}" type="presOf" srcId="{2DFE6599-CB76-8C4B-8A54-D3A1965197E2}" destId="{C407EAF9-88E0-2E41-9AEC-9F8E054BE2A7}" srcOrd="0" destOrd="0" presId="urn:microsoft.com/office/officeart/2005/8/layout/hierarchy6"/>
    <dgm:cxn modelId="{4DE714E4-2CF7-0545-8DE3-06CC48389097}" type="presOf" srcId="{B726E846-42A0-374B-A90E-C4151F1FE8DB}" destId="{19AEF1C0-8CF3-214D-8A01-1849A122BF88}" srcOrd="0" destOrd="0" presId="urn:microsoft.com/office/officeart/2005/8/layout/hierarchy6"/>
    <dgm:cxn modelId="{8D7D5DF6-D5D4-934A-84E3-09D84DA91474}" type="presOf" srcId="{3E617861-D520-5743-923E-F0E7B60B1128}" destId="{7E277A22-4C5B-7640-BF6C-1C3F765991FB}" srcOrd="1" destOrd="0" presId="urn:microsoft.com/office/officeart/2005/8/layout/hierarchy6"/>
    <dgm:cxn modelId="{FE152167-5BC3-6B41-9E62-EA408E1E9400}" type="presParOf" srcId="{0ABF1510-29EB-0E46-BC72-F5E213CA7BBF}" destId="{BB18A5D4-D1DC-FB40-9100-75552AE5F101}" srcOrd="0" destOrd="0" presId="urn:microsoft.com/office/officeart/2005/8/layout/hierarchy6"/>
    <dgm:cxn modelId="{6E5ABE85-F74E-4548-BB49-F4E39A7E5C68}" type="presParOf" srcId="{BB18A5D4-D1DC-FB40-9100-75552AE5F101}" destId="{50009A0A-1272-DC4A-9693-D6DA700B4167}" srcOrd="0" destOrd="0" presId="urn:microsoft.com/office/officeart/2005/8/layout/hierarchy6"/>
    <dgm:cxn modelId="{01CD5A44-234F-1740-8FC4-B475612B6151}" type="presParOf" srcId="{BB18A5D4-D1DC-FB40-9100-75552AE5F101}" destId="{41045B22-3755-884F-9B02-2F6FE933F681}" srcOrd="1" destOrd="0" presId="urn:microsoft.com/office/officeart/2005/8/layout/hierarchy6"/>
    <dgm:cxn modelId="{4318C046-2CE2-9940-86D4-EDC4F7DE6DE0}" type="presParOf" srcId="{41045B22-3755-884F-9B02-2F6FE933F681}" destId="{97AE1E80-02B1-6A4A-8E03-FB264AFC9109}" srcOrd="0" destOrd="0" presId="urn:microsoft.com/office/officeart/2005/8/layout/hierarchy6"/>
    <dgm:cxn modelId="{1BBC609C-BA65-9046-A018-67CF4D75AE3D}" type="presParOf" srcId="{97AE1E80-02B1-6A4A-8E03-FB264AFC9109}" destId="{2493F08E-EB10-BA48-890D-DE83F4BA5E94}" srcOrd="0" destOrd="0" presId="urn:microsoft.com/office/officeart/2005/8/layout/hierarchy6"/>
    <dgm:cxn modelId="{8B1BFF9D-2EDD-B948-8480-7F59EFF7884C}" type="presParOf" srcId="{97AE1E80-02B1-6A4A-8E03-FB264AFC9109}" destId="{9997D318-49C1-C24D-B7D5-36366D27FE88}" srcOrd="1" destOrd="0" presId="urn:microsoft.com/office/officeart/2005/8/layout/hierarchy6"/>
    <dgm:cxn modelId="{EB18C7BB-0B3D-654D-822E-E7589B363537}" type="presParOf" srcId="{9997D318-49C1-C24D-B7D5-36366D27FE88}" destId="{FAA1A62A-6932-1140-9156-11C9F0553D71}" srcOrd="0" destOrd="0" presId="urn:microsoft.com/office/officeart/2005/8/layout/hierarchy6"/>
    <dgm:cxn modelId="{D9E8C6EA-C119-834D-8217-91689CF07C03}" type="presParOf" srcId="{9997D318-49C1-C24D-B7D5-36366D27FE88}" destId="{433CF19A-55F6-5848-BA18-29C0B7BCCE7E}" srcOrd="1" destOrd="0" presId="urn:microsoft.com/office/officeart/2005/8/layout/hierarchy6"/>
    <dgm:cxn modelId="{E2984213-6307-EC44-9731-72FCE089BAD5}" type="presParOf" srcId="{433CF19A-55F6-5848-BA18-29C0B7BCCE7E}" destId="{062C510B-AFDD-CC4E-8846-91897323DA05}" srcOrd="0" destOrd="0" presId="urn:microsoft.com/office/officeart/2005/8/layout/hierarchy6"/>
    <dgm:cxn modelId="{B74DA24C-BDD6-2F49-9B17-7EFD7E036001}" type="presParOf" srcId="{433CF19A-55F6-5848-BA18-29C0B7BCCE7E}" destId="{BBDA5A33-A5A7-1E4D-859C-75617F64C2E8}" srcOrd="1" destOrd="0" presId="urn:microsoft.com/office/officeart/2005/8/layout/hierarchy6"/>
    <dgm:cxn modelId="{EB6ECA7F-27C2-E341-AE08-DDB5EB8E4301}" type="presParOf" srcId="{9997D318-49C1-C24D-B7D5-36366D27FE88}" destId="{C407EAF9-88E0-2E41-9AEC-9F8E054BE2A7}" srcOrd="2" destOrd="0" presId="urn:microsoft.com/office/officeart/2005/8/layout/hierarchy6"/>
    <dgm:cxn modelId="{8B42B335-EB2C-8245-8BB9-994F4A946171}" type="presParOf" srcId="{9997D318-49C1-C24D-B7D5-36366D27FE88}" destId="{BD9B24BD-A6A7-B945-A803-03EE2C7A393C}" srcOrd="3" destOrd="0" presId="urn:microsoft.com/office/officeart/2005/8/layout/hierarchy6"/>
    <dgm:cxn modelId="{A1B87E2E-32E3-7349-95B3-3CBB19B90BC8}" type="presParOf" srcId="{BD9B24BD-A6A7-B945-A803-03EE2C7A393C}" destId="{758690AC-F253-094C-8FBF-D67A23E04612}" srcOrd="0" destOrd="0" presId="urn:microsoft.com/office/officeart/2005/8/layout/hierarchy6"/>
    <dgm:cxn modelId="{E4B2AD7B-2459-9F41-B616-57808450404C}" type="presParOf" srcId="{BD9B24BD-A6A7-B945-A803-03EE2C7A393C}" destId="{EE0365DE-85A8-4944-91F1-D8016C752588}" srcOrd="1" destOrd="0" presId="urn:microsoft.com/office/officeart/2005/8/layout/hierarchy6"/>
    <dgm:cxn modelId="{BD1C1A26-AB8D-3945-8DA2-0BE1709F6461}" type="presParOf" srcId="{9997D318-49C1-C24D-B7D5-36366D27FE88}" destId="{0E3614CB-0A94-3C43-98C6-9E1BB8C010DE}" srcOrd="4" destOrd="0" presId="urn:microsoft.com/office/officeart/2005/8/layout/hierarchy6"/>
    <dgm:cxn modelId="{2B931DAF-A945-184A-9BB6-902538CD5FAF}" type="presParOf" srcId="{9997D318-49C1-C24D-B7D5-36366D27FE88}" destId="{EC454B79-1D59-444B-9A16-E2D4FC86743E}" srcOrd="5" destOrd="0" presId="urn:microsoft.com/office/officeart/2005/8/layout/hierarchy6"/>
    <dgm:cxn modelId="{48AD9CE8-C40B-044B-BC5C-E583322BA4C3}" type="presParOf" srcId="{EC454B79-1D59-444B-9A16-E2D4FC86743E}" destId="{58E5F8FE-CDFA-6B4E-8E14-75D963317055}" srcOrd="0" destOrd="0" presId="urn:microsoft.com/office/officeart/2005/8/layout/hierarchy6"/>
    <dgm:cxn modelId="{888CAB67-4C99-AB45-BD75-FA1FA03168AC}" type="presParOf" srcId="{EC454B79-1D59-444B-9A16-E2D4FC86743E}" destId="{57006943-B210-0649-845C-017AE7BA6281}" srcOrd="1" destOrd="0" presId="urn:microsoft.com/office/officeart/2005/8/layout/hierarchy6"/>
    <dgm:cxn modelId="{5C8CAC2F-9BBD-F14C-A984-181AF8FF2C5F}" type="presParOf" srcId="{9997D318-49C1-C24D-B7D5-36366D27FE88}" destId="{19AEF1C0-8CF3-214D-8A01-1849A122BF88}" srcOrd="6" destOrd="0" presId="urn:microsoft.com/office/officeart/2005/8/layout/hierarchy6"/>
    <dgm:cxn modelId="{FF7291ED-7E93-324D-B4BC-AF89948ED812}" type="presParOf" srcId="{9997D318-49C1-C24D-B7D5-36366D27FE88}" destId="{411C9731-B205-864E-BD38-133B544DFC18}" srcOrd="7" destOrd="0" presId="urn:microsoft.com/office/officeart/2005/8/layout/hierarchy6"/>
    <dgm:cxn modelId="{5A81152C-56DD-4440-BEEB-4A57A0A87D6A}" type="presParOf" srcId="{411C9731-B205-864E-BD38-133B544DFC18}" destId="{7F963B95-C776-C84B-942D-AAF0BE83DB9C}" srcOrd="0" destOrd="0" presId="urn:microsoft.com/office/officeart/2005/8/layout/hierarchy6"/>
    <dgm:cxn modelId="{D48DD793-9708-EF40-A599-9ADB2AE12ED9}" type="presParOf" srcId="{411C9731-B205-864E-BD38-133B544DFC18}" destId="{801E7F59-72C1-7144-9D7D-43BFEC958B78}" srcOrd="1" destOrd="0" presId="urn:microsoft.com/office/officeart/2005/8/layout/hierarchy6"/>
    <dgm:cxn modelId="{D5490058-F80A-594F-9C08-FFFC4645850C}" type="presParOf" srcId="{9997D318-49C1-C24D-B7D5-36366D27FE88}" destId="{93C6AAA6-98B0-7344-A96F-CAA72454A65F}" srcOrd="8" destOrd="0" presId="urn:microsoft.com/office/officeart/2005/8/layout/hierarchy6"/>
    <dgm:cxn modelId="{C8E9FF8E-B5DB-574A-8AC9-C59B96E35299}" type="presParOf" srcId="{9997D318-49C1-C24D-B7D5-36366D27FE88}" destId="{1D398471-DFB3-4948-8EB6-8B32CC720B6E}" srcOrd="9" destOrd="0" presId="urn:microsoft.com/office/officeart/2005/8/layout/hierarchy6"/>
    <dgm:cxn modelId="{2FD25BCA-79F4-F747-A568-3249AC591AC1}" type="presParOf" srcId="{1D398471-DFB3-4948-8EB6-8B32CC720B6E}" destId="{7796E208-1B30-7446-92F2-1F29F77C2A1E}" srcOrd="0" destOrd="0" presId="urn:microsoft.com/office/officeart/2005/8/layout/hierarchy6"/>
    <dgm:cxn modelId="{5A143ECD-BD5F-8C48-988A-3517C6AE4509}" type="presParOf" srcId="{1D398471-DFB3-4948-8EB6-8B32CC720B6E}" destId="{7AC68AC2-1AE8-214C-ABE6-683B057F7310}" srcOrd="1" destOrd="0" presId="urn:microsoft.com/office/officeart/2005/8/layout/hierarchy6"/>
    <dgm:cxn modelId="{439FF55B-627F-7744-B71F-D0C04906688F}" type="presParOf" srcId="{0ABF1510-29EB-0E46-BC72-F5E213CA7BBF}" destId="{A24E0039-0987-D142-B48A-6CD9CC0743A4}" srcOrd="1" destOrd="0" presId="urn:microsoft.com/office/officeart/2005/8/layout/hierarchy6"/>
    <dgm:cxn modelId="{1061B909-7798-A34D-840F-8BCF13DA91EB}" type="presParOf" srcId="{A24E0039-0987-D142-B48A-6CD9CC0743A4}" destId="{641B728E-47F9-DA40-A7FD-442141737844}" srcOrd="0" destOrd="0" presId="urn:microsoft.com/office/officeart/2005/8/layout/hierarchy6"/>
    <dgm:cxn modelId="{147AE448-BC5F-2240-BBE5-59B9336E6916}" type="presParOf" srcId="{641B728E-47F9-DA40-A7FD-442141737844}" destId="{29EEDA1A-890A-8D40-9A7D-1B8E035240B4}" srcOrd="0" destOrd="0" presId="urn:microsoft.com/office/officeart/2005/8/layout/hierarchy6"/>
    <dgm:cxn modelId="{05E9096A-292D-034B-9882-1D8079115C09}" type="presParOf" srcId="{641B728E-47F9-DA40-A7FD-442141737844}" destId="{859BD89B-A291-7745-A830-1C99685354F0}" srcOrd="1" destOrd="0" presId="urn:microsoft.com/office/officeart/2005/8/layout/hierarchy6"/>
    <dgm:cxn modelId="{B24F951C-20F4-C241-924E-EFEC6C351165}" type="presParOf" srcId="{A24E0039-0987-D142-B48A-6CD9CC0743A4}" destId="{2FFEE653-6D98-864C-9FB5-2C603D5EB663}" srcOrd="1" destOrd="0" presId="urn:microsoft.com/office/officeart/2005/8/layout/hierarchy6"/>
    <dgm:cxn modelId="{46976AAC-679A-CA4E-8517-FC01DF47AFC0}" type="presParOf" srcId="{2FFEE653-6D98-864C-9FB5-2C603D5EB663}" destId="{75967099-66CE-A34C-985A-1100D60B4241}" srcOrd="0" destOrd="0" presId="urn:microsoft.com/office/officeart/2005/8/layout/hierarchy6"/>
    <dgm:cxn modelId="{FF44C341-79AE-B946-9627-B1D364B5593C}" type="presParOf" srcId="{A24E0039-0987-D142-B48A-6CD9CC0743A4}" destId="{48BA0C57-E2D4-CE40-BB63-2C93DE4C958A}" srcOrd="2" destOrd="0" presId="urn:microsoft.com/office/officeart/2005/8/layout/hierarchy6"/>
    <dgm:cxn modelId="{FFBDFDDA-7A63-DD4E-AF2D-8302027DDBED}" type="presParOf" srcId="{48BA0C57-E2D4-CE40-BB63-2C93DE4C958A}" destId="{FAD0B459-FF49-524B-8DA3-3F9B863E4D2C}" srcOrd="0" destOrd="0" presId="urn:microsoft.com/office/officeart/2005/8/layout/hierarchy6"/>
    <dgm:cxn modelId="{DDCEC27E-288F-7C49-A255-634091C4735C}" type="presParOf" srcId="{48BA0C57-E2D4-CE40-BB63-2C93DE4C958A}" destId="{7E277A22-4C5B-7640-BF6C-1C3F765991F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6B7E0-35C4-0044-8FED-2F79DC367C68}"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FFEAE385-436D-4E46-92BC-3ECA57E4A8CB}">
      <dgm:prSet phldrT="[Text]"/>
      <dgm:spPr/>
      <dgm:t>
        <a:bodyPr/>
        <a:lstStyle/>
        <a:p>
          <a:r>
            <a:rPr lang="en-GB" dirty="0"/>
            <a:t>Australia (N=200)</a:t>
          </a:r>
        </a:p>
      </dgm:t>
    </dgm:pt>
    <dgm:pt modelId="{F45A6E6A-A8D1-1C4F-9187-C88C4C61BAEB}" type="parTrans" cxnId="{4F9BF1CC-A5F6-1C41-A385-7794E8A2F2FB}">
      <dgm:prSet/>
      <dgm:spPr/>
      <dgm:t>
        <a:bodyPr/>
        <a:lstStyle/>
        <a:p>
          <a:endParaRPr lang="en-GB"/>
        </a:p>
      </dgm:t>
    </dgm:pt>
    <dgm:pt modelId="{E8B0A987-5C78-974E-AF2B-22ECB0A4F60E}" type="sibTrans" cxnId="{4F9BF1CC-A5F6-1C41-A385-7794E8A2F2FB}">
      <dgm:prSet/>
      <dgm:spPr/>
      <dgm:t>
        <a:bodyPr/>
        <a:lstStyle/>
        <a:p>
          <a:endParaRPr lang="en-GB"/>
        </a:p>
      </dgm:t>
    </dgm:pt>
    <dgm:pt modelId="{0BA53494-2DAE-1A4D-8B58-FF1FA7078C24}">
      <dgm:prSet phldrT="[Text]"/>
      <dgm:spPr/>
      <dgm:t>
        <a:bodyPr/>
        <a:lstStyle/>
        <a:p>
          <a:r>
            <a:rPr lang="en-GB" dirty="0"/>
            <a:t>Mean Age 58</a:t>
          </a:r>
        </a:p>
      </dgm:t>
    </dgm:pt>
    <dgm:pt modelId="{C0A955DA-B062-FF48-87D0-D72BBADD7751}" type="parTrans" cxnId="{B4F6BF83-49FE-AF44-AD80-2B7ADA7EA67A}">
      <dgm:prSet/>
      <dgm:spPr/>
      <dgm:t>
        <a:bodyPr/>
        <a:lstStyle/>
        <a:p>
          <a:endParaRPr lang="en-GB"/>
        </a:p>
      </dgm:t>
    </dgm:pt>
    <dgm:pt modelId="{D1D33C9E-D174-004B-B3DA-C1DB2EFE4C79}" type="sibTrans" cxnId="{B4F6BF83-49FE-AF44-AD80-2B7ADA7EA67A}">
      <dgm:prSet/>
      <dgm:spPr/>
      <dgm:t>
        <a:bodyPr/>
        <a:lstStyle/>
        <a:p>
          <a:endParaRPr lang="en-GB"/>
        </a:p>
      </dgm:t>
    </dgm:pt>
    <dgm:pt modelId="{924825E6-E6AC-EE40-80C7-CC9B72E2CDE7}">
      <dgm:prSet phldrT="[Text]"/>
      <dgm:spPr/>
      <dgm:t>
        <a:bodyPr/>
        <a:lstStyle/>
        <a:p>
          <a:r>
            <a:rPr lang="en-GB" dirty="0"/>
            <a:t>Mean time = 9 years</a:t>
          </a:r>
        </a:p>
      </dgm:t>
    </dgm:pt>
    <dgm:pt modelId="{E2551E30-6ED5-484C-8F5C-2A5EF9C4AEF2}" type="parTrans" cxnId="{D87E4320-DF64-A24A-BC5D-ED89299D2403}">
      <dgm:prSet/>
      <dgm:spPr/>
      <dgm:t>
        <a:bodyPr/>
        <a:lstStyle/>
        <a:p>
          <a:endParaRPr lang="en-GB"/>
        </a:p>
      </dgm:t>
    </dgm:pt>
    <dgm:pt modelId="{391A9592-D7E0-FB40-8DA7-B8B9D63DD9E2}" type="sibTrans" cxnId="{D87E4320-DF64-A24A-BC5D-ED89299D2403}">
      <dgm:prSet/>
      <dgm:spPr/>
      <dgm:t>
        <a:bodyPr/>
        <a:lstStyle/>
        <a:p>
          <a:endParaRPr lang="en-GB"/>
        </a:p>
      </dgm:t>
    </dgm:pt>
    <dgm:pt modelId="{58398677-75CA-6C48-97B5-9FFFE4369DD2}">
      <dgm:prSet phldrT="[Text]"/>
      <dgm:spPr/>
      <dgm:t>
        <a:bodyPr/>
        <a:lstStyle/>
        <a:p>
          <a:r>
            <a:rPr lang="en-GB" dirty="0"/>
            <a:t>Europe (N=660)</a:t>
          </a:r>
        </a:p>
      </dgm:t>
    </dgm:pt>
    <dgm:pt modelId="{8C1C4EB3-49B0-1C49-8B89-6BA09192DF65}" type="parTrans" cxnId="{2EC67561-2A13-B345-9203-D339BFD4B3AB}">
      <dgm:prSet/>
      <dgm:spPr/>
      <dgm:t>
        <a:bodyPr/>
        <a:lstStyle/>
        <a:p>
          <a:endParaRPr lang="en-GB"/>
        </a:p>
      </dgm:t>
    </dgm:pt>
    <dgm:pt modelId="{73243F08-7011-D443-B6E7-3D95C14BB784}" type="sibTrans" cxnId="{2EC67561-2A13-B345-9203-D339BFD4B3AB}">
      <dgm:prSet/>
      <dgm:spPr/>
      <dgm:t>
        <a:bodyPr/>
        <a:lstStyle/>
        <a:p>
          <a:endParaRPr lang="en-GB"/>
        </a:p>
      </dgm:t>
    </dgm:pt>
    <dgm:pt modelId="{809658C5-C6BB-9448-94B6-E3AD3BE6388F}">
      <dgm:prSet phldrT="[Text]"/>
      <dgm:spPr/>
      <dgm:t>
        <a:bodyPr/>
        <a:lstStyle/>
        <a:p>
          <a:r>
            <a:rPr lang="en-GB" dirty="0"/>
            <a:t>Mean Age 53</a:t>
          </a:r>
        </a:p>
      </dgm:t>
    </dgm:pt>
    <dgm:pt modelId="{9B2D68A5-8186-B747-9134-685305DA730B}" type="parTrans" cxnId="{18E6D0E0-69F8-D14D-B077-870E0B8B7206}">
      <dgm:prSet/>
      <dgm:spPr/>
      <dgm:t>
        <a:bodyPr/>
        <a:lstStyle/>
        <a:p>
          <a:endParaRPr lang="en-GB"/>
        </a:p>
      </dgm:t>
    </dgm:pt>
    <dgm:pt modelId="{CBC067BF-3604-484B-AFDD-A3D5C5A58CAA}" type="sibTrans" cxnId="{18E6D0E0-69F8-D14D-B077-870E0B8B7206}">
      <dgm:prSet/>
      <dgm:spPr/>
      <dgm:t>
        <a:bodyPr/>
        <a:lstStyle/>
        <a:p>
          <a:endParaRPr lang="en-GB"/>
        </a:p>
      </dgm:t>
    </dgm:pt>
    <dgm:pt modelId="{8C2B73D9-17D5-FE4D-B22D-BED895666DB4}">
      <dgm:prSet phldrT="[Text]"/>
      <dgm:spPr/>
      <dgm:t>
        <a:bodyPr/>
        <a:lstStyle/>
        <a:p>
          <a:r>
            <a:rPr lang="en-GB" dirty="0"/>
            <a:t>Mean time = 14 years</a:t>
          </a:r>
        </a:p>
      </dgm:t>
    </dgm:pt>
    <dgm:pt modelId="{CC10BD24-0E55-DC45-8316-415984A2464F}" type="parTrans" cxnId="{1690F9C5-9FCE-2D41-AB43-0B205F0E823D}">
      <dgm:prSet/>
      <dgm:spPr/>
      <dgm:t>
        <a:bodyPr/>
        <a:lstStyle/>
        <a:p>
          <a:endParaRPr lang="en-GB"/>
        </a:p>
      </dgm:t>
    </dgm:pt>
    <dgm:pt modelId="{42022E67-34F5-FD43-80D2-961CC81469E5}" type="sibTrans" cxnId="{1690F9C5-9FCE-2D41-AB43-0B205F0E823D}">
      <dgm:prSet/>
      <dgm:spPr/>
      <dgm:t>
        <a:bodyPr/>
        <a:lstStyle/>
        <a:p>
          <a:endParaRPr lang="en-GB"/>
        </a:p>
      </dgm:t>
    </dgm:pt>
    <dgm:pt modelId="{29786C7D-E8C3-E24A-A100-876150D728FF}">
      <dgm:prSet phldrT="[Text]"/>
      <dgm:spPr/>
      <dgm:t>
        <a:bodyPr/>
        <a:lstStyle/>
        <a:p>
          <a:r>
            <a:rPr lang="en-GB" dirty="0"/>
            <a:t>N Am (N=690)</a:t>
          </a:r>
        </a:p>
      </dgm:t>
    </dgm:pt>
    <dgm:pt modelId="{08B79B68-AED6-1A49-BE9E-8596D8D5283D}" type="parTrans" cxnId="{6BF10E50-509C-0E4C-B9A2-7E21D798B9BA}">
      <dgm:prSet/>
      <dgm:spPr/>
      <dgm:t>
        <a:bodyPr/>
        <a:lstStyle/>
        <a:p>
          <a:endParaRPr lang="en-GB"/>
        </a:p>
      </dgm:t>
    </dgm:pt>
    <dgm:pt modelId="{5C1545A8-11CC-3C4B-AF89-80522F1C712F}" type="sibTrans" cxnId="{6BF10E50-509C-0E4C-B9A2-7E21D798B9BA}">
      <dgm:prSet/>
      <dgm:spPr/>
      <dgm:t>
        <a:bodyPr/>
        <a:lstStyle/>
        <a:p>
          <a:endParaRPr lang="en-GB"/>
        </a:p>
      </dgm:t>
    </dgm:pt>
    <dgm:pt modelId="{F615E6B6-DC8B-C048-AD80-E79007E0CB10}">
      <dgm:prSet phldrT="[Text]"/>
      <dgm:spPr/>
      <dgm:t>
        <a:bodyPr/>
        <a:lstStyle/>
        <a:p>
          <a:r>
            <a:rPr lang="en-GB" dirty="0"/>
            <a:t>Mean Age 58</a:t>
          </a:r>
        </a:p>
      </dgm:t>
    </dgm:pt>
    <dgm:pt modelId="{C646CEC0-E30B-FE4C-A12A-FA3348447EEE}" type="parTrans" cxnId="{8112C8C8-80F5-914E-90B2-B40B710E7038}">
      <dgm:prSet/>
      <dgm:spPr/>
      <dgm:t>
        <a:bodyPr/>
        <a:lstStyle/>
        <a:p>
          <a:endParaRPr lang="en-GB"/>
        </a:p>
      </dgm:t>
    </dgm:pt>
    <dgm:pt modelId="{FC5FBB2A-A5A6-6D40-A9B6-20CFDD5796FE}" type="sibTrans" cxnId="{8112C8C8-80F5-914E-90B2-B40B710E7038}">
      <dgm:prSet/>
      <dgm:spPr/>
      <dgm:t>
        <a:bodyPr/>
        <a:lstStyle/>
        <a:p>
          <a:endParaRPr lang="en-GB"/>
        </a:p>
      </dgm:t>
    </dgm:pt>
    <dgm:pt modelId="{73679882-7AA1-5B43-A500-0AF7516313EC}">
      <dgm:prSet phldrT="[Text]"/>
      <dgm:spPr/>
      <dgm:t>
        <a:bodyPr/>
        <a:lstStyle/>
        <a:p>
          <a:r>
            <a:rPr lang="en-GB" dirty="0"/>
            <a:t>Mean time = 12 years</a:t>
          </a:r>
        </a:p>
      </dgm:t>
    </dgm:pt>
    <dgm:pt modelId="{AAA628AA-D3E7-1A4A-9D97-B6111F976C8C}" type="parTrans" cxnId="{E1DE825C-43CD-104C-9718-3C658EDC49F8}">
      <dgm:prSet/>
      <dgm:spPr/>
      <dgm:t>
        <a:bodyPr/>
        <a:lstStyle/>
        <a:p>
          <a:endParaRPr lang="en-GB"/>
        </a:p>
      </dgm:t>
    </dgm:pt>
    <dgm:pt modelId="{33E8EFAC-55E4-5848-9B26-CBC9B75AA4B8}" type="sibTrans" cxnId="{E1DE825C-43CD-104C-9718-3C658EDC49F8}">
      <dgm:prSet/>
      <dgm:spPr/>
      <dgm:t>
        <a:bodyPr/>
        <a:lstStyle/>
        <a:p>
          <a:endParaRPr lang="en-GB"/>
        </a:p>
      </dgm:t>
    </dgm:pt>
    <dgm:pt modelId="{86CCED7B-3C9A-8E47-B068-7EA475C532A4}" type="pres">
      <dgm:prSet presAssocID="{A436B7E0-35C4-0044-8FED-2F79DC367C68}" presName="theList" presStyleCnt="0">
        <dgm:presLayoutVars>
          <dgm:dir/>
          <dgm:animLvl val="lvl"/>
          <dgm:resizeHandles val="exact"/>
        </dgm:presLayoutVars>
      </dgm:prSet>
      <dgm:spPr/>
    </dgm:pt>
    <dgm:pt modelId="{43DDB9CA-BD5E-304A-A56F-385805425AE7}" type="pres">
      <dgm:prSet presAssocID="{FFEAE385-436D-4E46-92BC-3ECA57E4A8CB}" presName="compNode" presStyleCnt="0"/>
      <dgm:spPr/>
    </dgm:pt>
    <dgm:pt modelId="{BE77C003-3FE7-8B43-9793-80308417677B}" type="pres">
      <dgm:prSet presAssocID="{FFEAE385-436D-4E46-92BC-3ECA57E4A8CB}" presName="aNode" presStyleLbl="bgShp" presStyleIdx="0" presStyleCnt="3"/>
      <dgm:spPr/>
    </dgm:pt>
    <dgm:pt modelId="{0EAB5408-8251-8747-BF95-AE45313D790D}" type="pres">
      <dgm:prSet presAssocID="{FFEAE385-436D-4E46-92BC-3ECA57E4A8CB}" presName="textNode" presStyleLbl="bgShp" presStyleIdx="0" presStyleCnt="3"/>
      <dgm:spPr/>
    </dgm:pt>
    <dgm:pt modelId="{C8E96CBC-2322-3D46-AC6B-3828615F96A5}" type="pres">
      <dgm:prSet presAssocID="{FFEAE385-436D-4E46-92BC-3ECA57E4A8CB}" presName="compChildNode" presStyleCnt="0"/>
      <dgm:spPr/>
    </dgm:pt>
    <dgm:pt modelId="{C940EBCA-C4E4-9542-9CA8-EE53EEFA8C48}" type="pres">
      <dgm:prSet presAssocID="{FFEAE385-436D-4E46-92BC-3ECA57E4A8CB}" presName="theInnerList" presStyleCnt="0"/>
      <dgm:spPr/>
    </dgm:pt>
    <dgm:pt modelId="{939C9FCF-C2E6-2642-A02E-2E1AEA9EC2E4}" type="pres">
      <dgm:prSet presAssocID="{0BA53494-2DAE-1A4D-8B58-FF1FA7078C24}" presName="childNode" presStyleLbl="node1" presStyleIdx="0" presStyleCnt="6">
        <dgm:presLayoutVars>
          <dgm:bulletEnabled val="1"/>
        </dgm:presLayoutVars>
      </dgm:prSet>
      <dgm:spPr/>
    </dgm:pt>
    <dgm:pt modelId="{17E42F78-D15D-4E47-A350-8195FB789A63}" type="pres">
      <dgm:prSet presAssocID="{0BA53494-2DAE-1A4D-8B58-FF1FA7078C24}" presName="aSpace2" presStyleCnt="0"/>
      <dgm:spPr/>
    </dgm:pt>
    <dgm:pt modelId="{DB5380C2-3B12-464F-9F1A-0C06779BA04F}" type="pres">
      <dgm:prSet presAssocID="{924825E6-E6AC-EE40-80C7-CC9B72E2CDE7}" presName="childNode" presStyleLbl="node1" presStyleIdx="1" presStyleCnt="6">
        <dgm:presLayoutVars>
          <dgm:bulletEnabled val="1"/>
        </dgm:presLayoutVars>
      </dgm:prSet>
      <dgm:spPr/>
    </dgm:pt>
    <dgm:pt modelId="{EC0E0493-AA4B-8D4C-80D6-25DB3FB74D91}" type="pres">
      <dgm:prSet presAssocID="{FFEAE385-436D-4E46-92BC-3ECA57E4A8CB}" presName="aSpace" presStyleCnt="0"/>
      <dgm:spPr/>
    </dgm:pt>
    <dgm:pt modelId="{845580E5-F4EE-904F-8037-1E3AC6FEF7EE}" type="pres">
      <dgm:prSet presAssocID="{58398677-75CA-6C48-97B5-9FFFE4369DD2}" presName="compNode" presStyleCnt="0"/>
      <dgm:spPr/>
    </dgm:pt>
    <dgm:pt modelId="{C73B7BEB-7993-144B-9320-54B48A4BFA24}" type="pres">
      <dgm:prSet presAssocID="{58398677-75CA-6C48-97B5-9FFFE4369DD2}" presName="aNode" presStyleLbl="bgShp" presStyleIdx="1" presStyleCnt="3"/>
      <dgm:spPr/>
    </dgm:pt>
    <dgm:pt modelId="{960A505F-E143-EC46-87F2-C7576A72CD94}" type="pres">
      <dgm:prSet presAssocID="{58398677-75CA-6C48-97B5-9FFFE4369DD2}" presName="textNode" presStyleLbl="bgShp" presStyleIdx="1" presStyleCnt="3"/>
      <dgm:spPr/>
    </dgm:pt>
    <dgm:pt modelId="{F7035F83-FDB4-F24C-B8B9-E633425F3A38}" type="pres">
      <dgm:prSet presAssocID="{58398677-75CA-6C48-97B5-9FFFE4369DD2}" presName="compChildNode" presStyleCnt="0"/>
      <dgm:spPr/>
    </dgm:pt>
    <dgm:pt modelId="{65B4DD97-45BE-6948-9E42-2FA6E73E6B7A}" type="pres">
      <dgm:prSet presAssocID="{58398677-75CA-6C48-97B5-9FFFE4369DD2}" presName="theInnerList" presStyleCnt="0"/>
      <dgm:spPr/>
    </dgm:pt>
    <dgm:pt modelId="{AF4D2CA6-C28D-484C-9325-607A186EA331}" type="pres">
      <dgm:prSet presAssocID="{809658C5-C6BB-9448-94B6-E3AD3BE6388F}" presName="childNode" presStyleLbl="node1" presStyleIdx="2" presStyleCnt="6">
        <dgm:presLayoutVars>
          <dgm:bulletEnabled val="1"/>
        </dgm:presLayoutVars>
      </dgm:prSet>
      <dgm:spPr/>
    </dgm:pt>
    <dgm:pt modelId="{B133C74C-F517-9840-90EE-2787B273B08C}" type="pres">
      <dgm:prSet presAssocID="{809658C5-C6BB-9448-94B6-E3AD3BE6388F}" presName="aSpace2" presStyleCnt="0"/>
      <dgm:spPr/>
    </dgm:pt>
    <dgm:pt modelId="{D75A3022-8749-644C-88B1-AFDEE5F6703B}" type="pres">
      <dgm:prSet presAssocID="{8C2B73D9-17D5-FE4D-B22D-BED895666DB4}" presName="childNode" presStyleLbl="node1" presStyleIdx="3" presStyleCnt="6">
        <dgm:presLayoutVars>
          <dgm:bulletEnabled val="1"/>
        </dgm:presLayoutVars>
      </dgm:prSet>
      <dgm:spPr/>
    </dgm:pt>
    <dgm:pt modelId="{F728FE82-8C29-3B4F-B1F2-7A4750990AED}" type="pres">
      <dgm:prSet presAssocID="{58398677-75CA-6C48-97B5-9FFFE4369DD2}" presName="aSpace" presStyleCnt="0"/>
      <dgm:spPr/>
    </dgm:pt>
    <dgm:pt modelId="{F0A354B0-156D-174F-9079-90D7C177058A}" type="pres">
      <dgm:prSet presAssocID="{29786C7D-E8C3-E24A-A100-876150D728FF}" presName="compNode" presStyleCnt="0"/>
      <dgm:spPr/>
    </dgm:pt>
    <dgm:pt modelId="{62F1D843-9129-B643-974E-39287C1A7AD3}" type="pres">
      <dgm:prSet presAssocID="{29786C7D-E8C3-E24A-A100-876150D728FF}" presName="aNode" presStyleLbl="bgShp" presStyleIdx="2" presStyleCnt="3"/>
      <dgm:spPr/>
    </dgm:pt>
    <dgm:pt modelId="{9E7ED0F5-8086-2246-A2B3-E7079871FB34}" type="pres">
      <dgm:prSet presAssocID="{29786C7D-E8C3-E24A-A100-876150D728FF}" presName="textNode" presStyleLbl="bgShp" presStyleIdx="2" presStyleCnt="3"/>
      <dgm:spPr/>
    </dgm:pt>
    <dgm:pt modelId="{CF0A92B2-146C-4F4D-AC48-AC9B9F488E1C}" type="pres">
      <dgm:prSet presAssocID="{29786C7D-E8C3-E24A-A100-876150D728FF}" presName="compChildNode" presStyleCnt="0"/>
      <dgm:spPr/>
    </dgm:pt>
    <dgm:pt modelId="{6C57B397-532C-1B4D-A0E3-3B1DDC211304}" type="pres">
      <dgm:prSet presAssocID="{29786C7D-E8C3-E24A-A100-876150D728FF}" presName="theInnerList" presStyleCnt="0"/>
      <dgm:spPr/>
    </dgm:pt>
    <dgm:pt modelId="{F8AD4685-B24B-004A-BEB0-11BB5591C081}" type="pres">
      <dgm:prSet presAssocID="{F615E6B6-DC8B-C048-AD80-E79007E0CB10}" presName="childNode" presStyleLbl="node1" presStyleIdx="4" presStyleCnt="6">
        <dgm:presLayoutVars>
          <dgm:bulletEnabled val="1"/>
        </dgm:presLayoutVars>
      </dgm:prSet>
      <dgm:spPr/>
    </dgm:pt>
    <dgm:pt modelId="{C16E06D4-CDB6-DC4E-A615-E069224A4432}" type="pres">
      <dgm:prSet presAssocID="{F615E6B6-DC8B-C048-AD80-E79007E0CB10}" presName="aSpace2" presStyleCnt="0"/>
      <dgm:spPr/>
    </dgm:pt>
    <dgm:pt modelId="{D64F8EF6-58FA-FE42-BA2A-90C75EE90405}" type="pres">
      <dgm:prSet presAssocID="{73679882-7AA1-5B43-A500-0AF7516313EC}" presName="childNode" presStyleLbl="node1" presStyleIdx="5" presStyleCnt="6">
        <dgm:presLayoutVars>
          <dgm:bulletEnabled val="1"/>
        </dgm:presLayoutVars>
      </dgm:prSet>
      <dgm:spPr/>
    </dgm:pt>
  </dgm:ptLst>
  <dgm:cxnLst>
    <dgm:cxn modelId="{FA9FB611-B369-684E-99BD-A8C49E644F71}" type="presOf" srcId="{FFEAE385-436D-4E46-92BC-3ECA57E4A8CB}" destId="{BE77C003-3FE7-8B43-9793-80308417677B}" srcOrd="0" destOrd="0" presId="urn:microsoft.com/office/officeart/2005/8/layout/lProcess2"/>
    <dgm:cxn modelId="{7012CA14-F209-DD43-996B-368B7E7B58D3}" type="presOf" srcId="{FFEAE385-436D-4E46-92BC-3ECA57E4A8CB}" destId="{0EAB5408-8251-8747-BF95-AE45313D790D}" srcOrd="1" destOrd="0" presId="urn:microsoft.com/office/officeart/2005/8/layout/lProcess2"/>
    <dgm:cxn modelId="{77FAC21F-40CB-434C-A502-54601B379816}" type="presOf" srcId="{809658C5-C6BB-9448-94B6-E3AD3BE6388F}" destId="{AF4D2CA6-C28D-484C-9325-607A186EA331}" srcOrd="0" destOrd="0" presId="urn:microsoft.com/office/officeart/2005/8/layout/lProcess2"/>
    <dgm:cxn modelId="{D87E4320-DF64-A24A-BC5D-ED89299D2403}" srcId="{FFEAE385-436D-4E46-92BC-3ECA57E4A8CB}" destId="{924825E6-E6AC-EE40-80C7-CC9B72E2CDE7}" srcOrd="1" destOrd="0" parTransId="{E2551E30-6ED5-484C-8F5C-2A5EF9C4AEF2}" sibTransId="{391A9592-D7E0-FB40-8DA7-B8B9D63DD9E2}"/>
    <dgm:cxn modelId="{25AC5924-4694-F940-A967-D6C295735722}" type="presOf" srcId="{29786C7D-E8C3-E24A-A100-876150D728FF}" destId="{9E7ED0F5-8086-2246-A2B3-E7079871FB34}" srcOrd="1" destOrd="0" presId="urn:microsoft.com/office/officeart/2005/8/layout/lProcess2"/>
    <dgm:cxn modelId="{8E40F031-835B-4C41-BD54-6300FDBAF920}" type="presOf" srcId="{F615E6B6-DC8B-C048-AD80-E79007E0CB10}" destId="{F8AD4685-B24B-004A-BEB0-11BB5591C081}" srcOrd="0" destOrd="0" presId="urn:microsoft.com/office/officeart/2005/8/layout/lProcess2"/>
    <dgm:cxn modelId="{A6CC3A32-2379-9A4F-8C23-FF7155FA79B1}" type="presOf" srcId="{29786C7D-E8C3-E24A-A100-876150D728FF}" destId="{62F1D843-9129-B643-974E-39287C1A7AD3}" srcOrd="0" destOrd="0" presId="urn:microsoft.com/office/officeart/2005/8/layout/lProcess2"/>
    <dgm:cxn modelId="{E1DE825C-43CD-104C-9718-3C658EDC49F8}" srcId="{29786C7D-E8C3-E24A-A100-876150D728FF}" destId="{73679882-7AA1-5B43-A500-0AF7516313EC}" srcOrd="1" destOrd="0" parTransId="{AAA628AA-D3E7-1A4A-9D97-B6111F976C8C}" sibTransId="{33E8EFAC-55E4-5848-9B26-CBC9B75AA4B8}"/>
    <dgm:cxn modelId="{2EC67561-2A13-B345-9203-D339BFD4B3AB}" srcId="{A436B7E0-35C4-0044-8FED-2F79DC367C68}" destId="{58398677-75CA-6C48-97B5-9FFFE4369DD2}" srcOrd="1" destOrd="0" parTransId="{8C1C4EB3-49B0-1C49-8B89-6BA09192DF65}" sibTransId="{73243F08-7011-D443-B6E7-3D95C14BB784}"/>
    <dgm:cxn modelId="{71EB856D-2A26-384B-80E0-3EACA71B3A08}" type="presOf" srcId="{0BA53494-2DAE-1A4D-8B58-FF1FA7078C24}" destId="{939C9FCF-C2E6-2642-A02E-2E1AEA9EC2E4}" srcOrd="0" destOrd="0" presId="urn:microsoft.com/office/officeart/2005/8/layout/lProcess2"/>
    <dgm:cxn modelId="{6BF10E50-509C-0E4C-B9A2-7E21D798B9BA}" srcId="{A436B7E0-35C4-0044-8FED-2F79DC367C68}" destId="{29786C7D-E8C3-E24A-A100-876150D728FF}" srcOrd="2" destOrd="0" parTransId="{08B79B68-AED6-1A49-BE9E-8596D8D5283D}" sibTransId="{5C1545A8-11CC-3C4B-AF89-80522F1C712F}"/>
    <dgm:cxn modelId="{59AC4774-78D3-1C4E-8B37-48B731B6B2CF}" type="presOf" srcId="{73679882-7AA1-5B43-A500-0AF7516313EC}" destId="{D64F8EF6-58FA-FE42-BA2A-90C75EE90405}" srcOrd="0" destOrd="0" presId="urn:microsoft.com/office/officeart/2005/8/layout/lProcess2"/>
    <dgm:cxn modelId="{B9658856-13F1-C043-8022-1C569129F2B5}" type="presOf" srcId="{8C2B73D9-17D5-FE4D-B22D-BED895666DB4}" destId="{D75A3022-8749-644C-88B1-AFDEE5F6703B}" srcOrd="0" destOrd="0" presId="urn:microsoft.com/office/officeart/2005/8/layout/lProcess2"/>
    <dgm:cxn modelId="{966F8B59-E2B2-214C-AAFD-6C7A9DC252F9}" type="presOf" srcId="{A436B7E0-35C4-0044-8FED-2F79DC367C68}" destId="{86CCED7B-3C9A-8E47-B068-7EA475C532A4}" srcOrd="0" destOrd="0" presId="urn:microsoft.com/office/officeart/2005/8/layout/lProcess2"/>
    <dgm:cxn modelId="{8E4E9C7E-87BB-5042-AB4E-4F8C62321049}" type="presOf" srcId="{58398677-75CA-6C48-97B5-9FFFE4369DD2}" destId="{960A505F-E143-EC46-87F2-C7576A72CD94}" srcOrd="1" destOrd="0" presId="urn:microsoft.com/office/officeart/2005/8/layout/lProcess2"/>
    <dgm:cxn modelId="{B4F6BF83-49FE-AF44-AD80-2B7ADA7EA67A}" srcId="{FFEAE385-436D-4E46-92BC-3ECA57E4A8CB}" destId="{0BA53494-2DAE-1A4D-8B58-FF1FA7078C24}" srcOrd="0" destOrd="0" parTransId="{C0A955DA-B062-FF48-87D0-D72BBADD7751}" sibTransId="{D1D33C9E-D174-004B-B3DA-C1DB2EFE4C79}"/>
    <dgm:cxn modelId="{1690F9C5-9FCE-2D41-AB43-0B205F0E823D}" srcId="{58398677-75CA-6C48-97B5-9FFFE4369DD2}" destId="{8C2B73D9-17D5-FE4D-B22D-BED895666DB4}" srcOrd="1" destOrd="0" parTransId="{CC10BD24-0E55-DC45-8316-415984A2464F}" sibTransId="{42022E67-34F5-FD43-80D2-961CC81469E5}"/>
    <dgm:cxn modelId="{5408ABC7-432A-F946-9D10-E74951BB96C3}" type="presOf" srcId="{924825E6-E6AC-EE40-80C7-CC9B72E2CDE7}" destId="{DB5380C2-3B12-464F-9F1A-0C06779BA04F}" srcOrd="0" destOrd="0" presId="urn:microsoft.com/office/officeart/2005/8/layout/lProcess2"/>
    <dgm:cxn modelId="{8112C8C8-80F5-914E-90B2-B40B710E7038}" srcId="{29786C7D-E8C3-E24A-A100-876150D728FF}" destId="{F615E6B6-DC8B-C048-AD80-E79007E0CB10}" srcOrd="0" destOrd="0" parTransId="{C646CEC0-E30B-FE4C-A12A-FA3348447EEE}" sibTransId="{FC5FBB2A-A5A6-6D40-A9B6-20CFDD5796FE}"/>
    <dgm:cxn modelId="{4F9BF1CC-A5F6-1C41-A385-7794E8A2F2FB}" srcId="{A436B7E0-35C4-0044-8FED-2F79DC367C68}" destId="{FFEAE385-436D-4E46-92BC-3ECA57E4A8CB}" srcOrd="0" destOrd="0" parTransId="{F45A6E6A-A8D1-1C4F-9187-C88C4C61BAEB}" sibTransId="{E8B0A987-5C78-974E-AF2B-22ECB0A4F60E}"/>
    <dgm:cxn modelId="{18E6D0E0-69F8-D14D-B077-870E0B8B7206}" srcId="{58398677-75CA-6C48-97B5-9FFFE4369DD2}" destId="{809658C5-C6BB-9448-94B6-E3AD3BE6388F}" srcOrd="0" destOrd="0" parTransId="{9B2D68A5-8186-B747-9134-685305DA730B}" sibTransId="{CBC067BF-3604-484B-AFDD-A3D5C5A58CAA}"/>
    <dgm:cxn modelId="{FD1BE6FB-C341-894D-BFB5-1AD2F02F58A3}" type="presOf" srcId="{58398677-75CA-6C48-97B5-9FFFE4369DD2}" destId="{C73B7BEB-7993-144B-9320-54B48A4BFA24}" srcOrd="0" destOrd="0" presId="urn:microsoft.com/office/officeart/2005/8/layout/lProcess2"/>
    <dgm:cxn modelId="{3F5B1137-A2AE-FB49-B57A-E25B735EE8DD}" type="presParOf" srcId="{86CCED7B-3C9A-8E47-B068-7EA475C532A4}" destId="{43DDB9CA-BD5E-304A-A56F-385805425AE7}" srcOrd="0" destOrd="0" presId="urn:microsoft.com/office/officeart/2005/8/layout/lProcess2"/>
    <dgm:cxn modelId="{96E3630F-1A99-1548-9C23-D53C89A18CDF}" type="presParOf" srcId="{43DDB9CA-BD5E-304A-A56F-385805425AE7}" destId="{BE77C003-3FE7-8B43-9793-80308417677B}" srcOrd="0" destOrd="0" presId="urn:microsoft.com/office/officeart/2005/8/layout/lProcess2"/>
    <dgm:cxn modelId="{2C1BD36A-CACA-354E-BD16-D218E3600EA3}" type="presParOf" srcId="{43DDB9CA-BD5E-304A-A56F-385805425AE7}" destId="{0EAB5408-8251-8747-BF95-AE45313D790D}" srcOrd="1" destOrd="0" presId="urn:microsoft.com/office/officeart/2005/8/layout/lProcess2"/>
    <dgm:cxn modelId="{55DA65DA-85F7-C54A-8267-DC3BFE060B8C}" type="presParOf" srcId="{43DDB9CA-BD5E-304A-A56F-385805425AE7}" destId="{C8E96CBC-2322-3D46-AC6B-3828615F96A5}" srcOrd="2" destOrd="0" presId="urn:microsoft.com/office/officeart/2005/8/layout/lProcess2"/>
    <dgm:cxn modelId="{036F979C-EBE1-BC40-BF0C-839369567A72}" type="presParOf" srcId="{C8E96CBC-2322-3D46-AC6B-3828615F96A5}" destId="{C940EBCA-C4E4-9542-9CA8-EE53EEFA8C48}" srcOrd="0" destOrd="0" presId="urn:microsoft.com/office/officeart/2005/8/layout/lProcess2"/>
    <dgm:cxn modelId="{89E0AFF2-4161-B643-AABA-BF630867D262}" type="presParOf" srcId="{C940EBCA-C4E4-9542-9CA8-EE53EEFA8C48}" destId="{939C9FCF-C2E6-2642-A02E-2E1AEA9EC2E4}" srcOrd="0" destOrd="0" presId="urn:microsoft.com/office/officeart/2005/8/layout/lProcess2"/>
    <dgm:cxn modelId="{B059D50F-9D3C-5A4B-A523-1268C95CAC40}" type="presParOf" srcId="{C940EBCA-C4E4-9542-9CA8-EE53EEFA8C48}" destId="{17E42F78-D15D-4E47-A350-8195FB789A63}" srcOrd="1" destOrd="0" presId="urn:microsoft.com/office/officeart/2005/8/layout/lProcess2"/>
    <dgm:cxn modelId="{25242006-9E31-FA41-A790-5AC28BB5B81F}" type="presParOf" srcId="{C940EBCA-C4E4-9542-9CA8-EE53EEFA8C48}" destId="{DB5380C2-3B12-464F-9F1A-0C06779BA04F}" srcOrd="2" destOrd="0" presId="urn:microsoft.com/office/officeart/2005/8/layout/lProcess2"/>
    <dgm:cxn modelId="{32EDE8A1-7DEC-DE48-8106-08E7C7538080}" type="presParOf" srcId="{86CCED7B-3C9A-8E47-B068-7EA475C532A4}" destId="{EC0E0493-AA4B-8D4C-80D6-25DB3FB74D91}" srcOrd="1" destOrd="0" presId="urn:microsoft.com/office/officeart/2005/8/layout/lProcess2"/>
    <dgm:cxn modelId="{E2819FC3-CCB3-0749-BC04-B943CA287B8A}" type="presParOf" srcId="{86CCED7B-3C9A-8E47-B068-7EA475C532A4}" destId="{845580E5-F4EE-904F-8037-1E3AC6FEF7EE}" srcOrd="2" destOrd="0" presId="urn:microsoft.com/office/officeart/2005/8/layout/lProcess2"/>
    <dgm:cxn modelId="{B4B12388-8B52-2640-8DBF-51D9631A6549}" type="presParOf" srcId="{845580E5-F4EE-904F-8037-1E3AC6FEF7EE}" destId="{C73B7BEB-7993-144B-9320-54B48A4BFA24}" srcOrd="0" destOrd="0" presId="urn:microsoft.com/office/officeart/2005/8/layout/lProcess2"/>
    <dgm:cxn modelId="{232641A2-2571-7340-BBA5-42B4AB4AD7BD}" type="presParOf" srcId="{845580E5-F4EE-904F-8037-1E3AC6FEF7EE}" destId="{960A505F-E143-EC46-87F2-C7576A72CD94}" srcOrd="1" destOrd="0" presId="urn:microsoft.com/office/officeart/2005/8/layout/lProcess2"/>
    <dgm:cxn modelId="{53B2D9F1-FA4A-8441-A87A-F91E0245E7FA}" type="presParOf" srcId="{845580E5-F4EE-904F-8037-1E3AC6FEF7EE}" destId="{F7035F83-FDB4-F24C-B8B9-E633425F3A38}" srcOrd="2" destOrd="0" presId="urn:microsoft.com/office/officeart/2005/8/layout/lProcess2"/>
    <dgm:cxn modelId="{0CC92FA9-AB0B-7441-8B35-C89C981B5996}" type="presParOf" srcId="{F7035F83-FDB4-F24C-B8B9-E633425F3A38}" destId="{65B4DD97-45BE-6948-9E42-2FA6E73E6B7A}" srcOrd="0" destOrd="0" presId="urn:microsoft.com/office/officeart/2005/8/layout/lProcess2"/>
    <dgm:cxn modelId="{2336F702-C0A6-6544-BEE0-4BED8B1F2BD9}" type="presParOf" srcId="{65B4DD97-45BE-6948-9E42-2FA6E73E6B7A}" destId="{AF4D2CA6-C28D-484C-9325-607A186EA331}" srcOrd="0" destOrd="0" presId="urn:microsoft.com/office/officeart/2005/8/layout/lProcess2"/>
    <dgm:cxn modelId="{61C17E9C-7EE9-C442-88C1-8374B1F0713E}" type="presParOf" srcId="{65B4DD97-45BE-6948-9E42-2FA6E73E6B7A}" destId="{B133C74C-F517-9840-90EE-2787B273B08C}" srcOrd="1" destOrd="0" presId="urn:microsoft.com/office/officeart/2005/8/layout/lProcess2"/>
    <dgm:cxn modelId="{1964DA72-AE48-B640-B030-06CAE98EDF3A}" type="presParOf" srcId="{65B4DD97-45BE-6948-9E42-2FA6E73E6B7A}" destId="{D75A3022-8749-644C-88B1-AFDEE5F6703B}" srcOrd="2" destOrd="0" presId="urn:microsoft.com/office/officeart/2005/8/layout/lProcess2"/>
    <dgm:cxn modelId="{1040E700-E509-E342-BE87-857ADDEFE3ED}" type="presParOf" srcId="{86CCED7B-3C9A-8E47-B068-7EA475C532A4}" destId="{F728FE82-8C29-3B4F-B1F2-7A4750990AED}" srcOrd="3" destOrd="0" presId="urn:microsoft.com/office/officeart/2005/8/layout/lProcess2"/>
    <dgm:cxn modelId="{C9861C61-87E8-1C40-91D1-93C560D5984A}" type="presParOf" srcId="{86CCED7B-3C9A-8E47-B068-7EA475C532A4}" destId="{F0A354B0-156D-174F-9079-90D7C177058A}" srcOrd="4" destOrd="0" presId="urn:microsoft.com/office/officeart/2005/8/layout/lProcess2"/>
    <dgm:cxn modelId="{72B21606-FEB3-7141-A51C-90A8E91C9F15}" type="presParOf" srcId="{F0A354B0-156D-174F-9079-90D7C177058A}" destId="{62F1D843-9129-B643-974E-39287C1A7AD3}" srcOrd="0" destOrd="0" presId="urn:microsoft.com/office/officeart/2005/8/layout/lProcess2"/>
    <dgm:cxn modelId="{6A68FD6D-3C64-7749-8E51-767E32C3808F}" type="presParOf" srcId="{F0A354B0-156D-174F-9079-90D7C177058A}" destId="{9E7ED0F5-8086-2246-A2B3-E7079871FB34}" srcOrd="1" destOrd="0" presId="urn:microsoft.com/office/officeart/2005/8/layout/lProcess2"/>
    <dgm:cxn modelId="{D435C9E4-DB0F-D24A-9443-4F1F4D5B11D5}" type="presParOf" srcId="{F0A354B0-156D-174F-9079-90D7C177058A}" destId="{CF0A92B2-146C-4F4D-AC48-AC9B9F488E1C}" srcOrd="2" destOrd="0" presId="urn:microsoft.com/office/officeart/2005/8/layout/lProcess2"/>
    <dgm:cxn modelId="{822787F5-0F1B-E249-8948-C2FDCDF9490D}" type="presParOf" srcId="{CF0A92B2-146C-4F4D-AC48-AC9B9F488E1C}" destId="{6C57B397-532C-1B4D-A0E3-3B1DDC211304}" srcOrd="0" destOrd="0" presId="urn:microsoft.com/office/officeart/2005/8/layout/lProcess2"/>
    <dgm:cxn modelId="{F742B9CC-9527-5242-B10F-1C290E5F6C32}" type="presParOf" srcId="{6C57B397-532C-1B4D-A0E3-3B1DDC211304}" destId="{F8AD4685-B24B-004A-BEB0-11BB5591C081}" srcOrd="0" destOrd="0" presId="urn:microsoft.com/office/officeart/2005/8/layout/lProcess2"/>
    <dgm:cxn modelId="{8A89291B-B962-CE40-B994-3EB18D169F3D}" type="presParOf" srcId="{6C57B397-532C-1B4D-A0E3-3B1DDC211304}" destId="{C16E06D4-CDB6-DC4E-A615-E069224A4432}" srcOrd="1" destOrd="0" presId="urn:microsoft.com/office/officeart/2005/8/layout/lProcess2"/>
    <dgm:cxn modelId="{79D1248A-D3D9-2F47-9F86-4E3009C08207}" type="presParOf" srcId="{6C57B397-532C-1B4D-A0E3-3B1DDC211304}" destId="{D64F8EF6-58FA-FE42-BA2A-90C75EE9040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FCD5B-659F-9E47-9BF9-C53C51357621}"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GB"/>
        </a:p>
      </dgm:t>
    </dgm:pt>
    <dgm:pt modelId="{430EE12E-4B2B-CD43-B900-6D6D8D925B27}">
      <dgm:prSet phldrT="[Text]"/>
      <dgm:spPr/>
      <dgm:t>
        <a:bodyPr/>
        <a:lstStyle/>
        <a:p>
          <a:r>
            <a:rPr lang="en-GB" dirty="0"/>
            <a:t>Allowed in room</a:t>
          </a:r>
        </a:p>
      </dgm:t>
    </dgm:pt>
    <dgm:pt modelId="{08009A95-FBCF-5F44-992F-D88381CD04B8}" type="parTrans" cxnId="{2284FB24-8D1B-AE4D-9281-A55DB5F194D0}">
      <dgm:prSet/>
      <dgm:spPr/>
      <dgm:t>
        <a:bodyPr/>
        <a:lstStyle/>
        <a:p>
          <a:endParaRPr lang="en-GB"/>
        </a:p>
      </dgm:t>
    </dgm:pt>
    <dgm:pt modelId="{EC3C03F8-A8FA-4940-A12F-079C1BECB7F8}" type="sibTrans" cxnId="{2284FB24-8D1B-AE4D-9281-A55DB5F194D0}">
      <dgm:prSet/>
      <dgm:spPr/>
      <dgm:t>
        <a:bodyPr/>
        <a:lstStyle/>
        <a:p>
          <a:endParaRPr lang="en-GB"/>
        </a:p>
      </dgm:t>
    </dgm:pt>
    <dgm:pt modelId="{0C237771-E51E-624C-935C-63619284BBA8}">
      <dgm:prSet phldrT="[Text]"/>
      <dgm:spPr/>
      <dgm:t>
        <a:bodyPr/>
        <a:lstStyle/>
        <a:p>
          <a:r>
            <a:rPr lang="en-GB" dirty="0"/>
            <a:t>20% non </a:t>
          </a:r>
          <a:r>
            <a:rPr lang="en-GB" dirty="0" err="1"/>
            <a:t>covid</a:t>
          </a:r>
          <a:r>
            <a:rPr lang="en-GB" dirty="0"/>
            <a:t> </a:t>
          </a:r>
        </a:p>
        <a:p>
          <a:r>
            <a:rPr lang="en-GB" dirty="0"/>
            <a:t>8% </a:t>
          </a:r>
          <a:r>
            <a:rPr lang="en-GB" dirty="0" err="1"/>
            <a:t>Covid</a:t>
          </a:r>
          <a:endParaRPr lang="en-GB" dirty="0"/>
        </a:p>
      </dgm:t>
    </dgm:pt>
    <dgm:pt modelId="{4D141DF4-CFD9-8442-B30F-76BC9356C364}" type="parTrans" cxnId="{9F6DF98C-BDF6-084A-92C3-66033DF9E8E7}">
      <dgm:prSet/>
      <dgm:spPr/>
      <dgm:t>
        <a:bodyPr/>
        <a:lstStyle/>
        <a:p>
          <a:endParaRPr lang="en-GB"/>
        </a:p>
      </dgm:t>
    </dgm:pt>
    <dgm:pt modelId="{D4A36E6F-7354-B346-8B29-942DF47C7922}" type="sibTrans" cxnId="{9F6DF98C-BDF6-084A-92C3-66033DF9E8E7}">
      <dgm:prSet/>
      <dgm:spPr/>
      <dgm:t>
        <a:bodyPr/>
        <a:lstStyle/>
        <a:p>
          <a:endParaRPr lang="en-GB"/>
        </a:p>
      </dgm:t>
    </dgm:pt>
    <dgm:pt modelId="{534BCE9A-2305-F548-84DF-3B8218F5374B}">
      <dgm:prSet phldrT="[Text]"/>
      <dgm:spPr/>
      <dgm:t>
        <a:bodyPr/>
        <a:lstStyle/>
        <a:p>
          <a:r>
            <a:rPr lang="en-GB" dirty="0"/>
            <a:t>Only access to family members</a:t>
          </a:r>
        </a:p>
      </dgm:t>
    </dgm:pt>
    <dgm:pt modelId="{3DAE6C5C-F176-7A4C-80A2-1AE526AA869A}" type="parTrans" cxnId="{0F291B97-ACE7-E44A-960F-AE2A361A80A5}">
      <dgm:prSet/>
      <dgm:spPr/>
      <dgm:t>
        <a:bodyPr/>
        <a:lstStyle/>
        <a:p>
          <a:endParaRPr lang="en-GB"/>
        </a:p>
      </dgm:t>
    </dgm:pt>
    <dgm:pt modelId="{4C878615-F57D-CF49-9FCB-AB65D99CBA20}" type="sibTrans" cxnId="{0F291B97-ACE7-E44A-960F-AE2A361A80A5}">
      <dgm:prSet/>
      <dgm:spPr/>
      <dgm:t>
        <a:bodyPr/>
        <a:lstStyle/>
        <a:p>
          <a:endParaRPr lang="en-GB"/>
        </a:p>
      </dgm:t>
    </dgm:pt>
    <dgm:pt modelId="{34D9E749-0444-354A-934F-AB8680A44CD3}">
      <dgm:prSet phldrT="[Text]"/>
      <dgm:spPr/>
      <dgm:t>
        <a:bodyPr/>
        <a:lstStyle/>
        <a:p>
          <a:r>
            <a:rPr lang="en-GB" dirty="0"/>
            <a:t>20% non </a:t>
          </a:r>
          <a:r>
            <a:rPr lang="en-GB" dirty="0" err="1"/>
            <a:t>covid</a:t>
          </a:r>
          <a:r>
            <a:rPr lang="en-GB" dirty="0"/>
            <a:t> </a:t>
          </a:r>
        </a:p>
        <a:p>
          <a:r>
            <a:rPr lang="en-GB" dirty="0"/>
            <a:t>6% </a:t>
          </a:r>
          <a:r>
            <a:rPr lang="en-GB" dirty="0" err="1"/>
            <a:t>Covid</a:t>
          </a:r>
          <a:endParaRPr lang="en-GB" dirty="0"/>
        </a:p>
      </dgm:t>
    </dgm:pt>
    <dgm:pt modelId="{1D64F0E1-954E-A046-BB9F-0E8D59A10A6A}" type="parTrans" cxnId="{E5192A7D-1093-6B42-A23A-4097F46688DE}">
      <dgm:prSet/>
      <dgm:spPr/>
      <dgm:t>
        <a:bodyPr/>
        <a:lstStyle/>
        <a:p>
          <a:endParaRPr lang="en-GB"/>
        </a:p>
      </dgm:t>
    </dgm:pt>
    <dgm:pt modelId="{FF8D297C-B88A-304D-B171-06967D32C81E}" type="sibTrans" cxnId="{E5192A7D-1093-6B42-A23A-4097F46688DE}">
      <dgm:prSet/>
      <dgm:spPr/>
      <dgm:t>
        <a:bodyPr/>
        <a:lstStyle/>
        <a:p>
          <a:endParaRPr lang="en-GB"/>
        </a:p>
      </dgm:t>
    </dgm:pt>
    <dgm:pt modelId="{67DAD3AB-A1BC-1F41-804D-EE8E8146EE00}">
      <dgm:prSet phldrT="[Text]"/>
      <dgm:spPr/>
      <dgm:t>
        <a:bodyPr/>
        <a:lstStyle/>
        <a:p>
          <a:r>
            <a:rPr lang="en-GB" dirty="0"/>
            <a:t>Through technology</a:t>
          </a:r>
        </a:p>
      </dgm:t>
    </dgm:pt>
    <dgm:pt modelId="{86EA1BE9-1ADC-A943-9C59-F36BECABACF5}" type="parTrans" cxnId="{9A346270-EAA6-074B-8331-8D7635D7AE37}">
      <dgm:prSet/>
      <dgm:spPr/>
      <dgm:t>
        <a:bodyPr/>
        <a:lstStyle/>
        <a:p>
          <a:endParaRPr lang="en-GB"/>
        </a:p>
      </dgm:t>
    </dgm:pt>
    <dgm:pt modelId="{19951A4E-8355-D648-BDCD-E6B817A36586}" type="sibTrans" cxnId="{9A346270-EAA6-074B-8331-8D7635D7AE37}">
      <dgm:prSet/>
      <dgm:spPr/>
      <dgm:t>
        <a:bodyPr/>
        <a:lstStyle/>
        <a:p>
          <a:endParaRPr lang="en-GB"/>
        </a:p>
      </dgm:t>
    </dgm:pt>
    <dgm:pt modelId="{342768B8-43CF-9C4F-B544-4D1178D27DF9}">
      <dgm:prSet phldrT="[Text]"/>
      <dgm:spPr/>
      <dgm:t>
        <a:bodyPr/>
        <a:lstStyle/>
        <a:p>
          <a:r>
            <a:rPr lang="en-GB" dirty="0"/>
            <a:t>20% non </a:t>
          </a:r>
          <a:r>
            <a:rPr lang="en-GB" dirty="0" err="1"/>
            <a:t>covid</a:t>
          </a:r>
          <a:r>
            <a:rPr lang="en-GB" dirty="0"/>
            <a:t> </a:t>
          </a:r>
        </a:p>
        <a:p>
          <a:r>
            <a:rPr lang="en-GB" dirty="0">
              <a:highlight>
                <a:srgbClr val="FFFF00"/>
              </a:highlight>
            </a:rPr>
            <a:t>60% </a:t>
          </a:r>
          <a:r>
            <a:rPr lang="en-GB" dirty="0" err="1">
              <a:highlight>
                <a:srgbClr val="FFFF00"/>
              </a:highlight>
            </a:rPr>
            <a:t>Covid</a:t>
          </a:r>
          <a:endParaRPr lang="en-GB" dirty="0">
            <a:highlight>
              <a:srgbClr val="FFFF00"/>
            </a:highlight>
          </a:endParaRPr>
        </a:p>
      </dgm:t>
    </dgm:pt>
    <dgm:pt modelId="{26728D59-89C4-DC43-BB83-648283921AAF}" type="parTrans" cxnId="{E2941AE3-2F82-4A46-B4D0-705B84AC19D6}">
      <dgm:prSet/>
      <dgm:spPr/>
      <dgm:t>
        <a:bodyPr/>
        <a:lstStyle/>
        <a:p>
          <a:endParaRPr lang="en-GB"/>
        </a:p>
      </dgm:t>
    </dgm:pt>
    <dgm:pt modelId="{98DD4782-5420-C24F-94BB-C69B6EACDA2F}" type="sibTrans" cxnId="{E2941AE3-2F82-4A46-B4D0-705B84AC19D6}">
      <dgm:prSet/>
      <dgm:spPr/>
      <dgm:t>
        <a:bodyPr/>
        <a:lstStyle/>
        <a:p>
          <a:endParaRPr lang="en-GB"/>
        </a:p>
      </dgm:t>
    </dgm:pt>
    <dgm:pt modelId="{615E4771-1641-5C49-8812-EA7B9EA90252}" type="pres">
      <dgm:prSet presAssocID="{E2CFCD5B-659F-9E47-9BF9-C53C51357621}" presName="theList" presStyleCnt="0">
        <dgm:presLayoutVars>
          <dgm:dir/>
          <dgm:animLvl val="lvl"/>
          <dgm:resizeHandles val="exact"/>
        </dgm:presLayoutVars>
      </dgm:prSet>
      <dgm:spPr/>
    </dgm:pt>
    <dgm:pt modelId="{E80B3B87-444F-0E44-B88C-F22050FEFF12}" type="pres">
      <dgm:prSet presAssocID="{430EE12E-4B2B-CD43-B900-6D6D8D925B27}" presName="compNode" presStyleCnt="0"/>
      <dgm:spPr/>
    </dgm:pt>
    <dgm:pt modelId="{00273A32-5E7D-1D4D-A32A-9EDAB533A670}" type="pres">
      <dgm:prSet presAssocID="{430EE12E-4B2B-CD43-B900-6D6D8D925B27}" presName="noGeometry" presStyleCnt="0"/>
      <dgm:spPr/>
    </dgm:pt>
    <dgm:pt modelId="{C59CEF62-1218-7E4C-BD56-0A8BFD31A1E2}" type="pres">
      <dgm:prSet presAssocID="{430EE12E-4B2B-CD43-B900-6D6D8D925B27}" presName="childTextVisible" presStyleLbl="bgAccFollowNode1" presStyleIdx="0" presStyleCnt="3">
        <dgm:presLayoutVars>
          <dgm:bulletEnabled val="1"/>
        </dgm:presLayoutVars>
      </dgm:prSet>
      <dgm:spPr/>
    </dgm:pt>
    <dgm:pt modelId="{767DED1E-3FF9-954D-95D0-E5CC1992EB76}" type="pres">
      <dgm:prSet presAssocID="{430EE12E-4B2B-CD43-B900-6D6D8D925B27}" presName="childTextHidden" presStyleLbl="bgAccFollowNode1" presStyleIdx="0" presStyleCnt="3"/>
      <dgm:spPr/>
    </dgm:pt>
    <dgm:pt modelId="{17C857C7-9EFB-5E41-B460-F40C5BBD21AD}" type="pres">
      <dgm:prSet presAssocID="{430EE12E-4B2B-CD43-B900-6D6D8D925B27}" presName="parentText" presStyleLbl="node1" presStyleIdx="0" presStyleCnt="3">
        <dgm:presLayoutVars>
          <dgm:chMax val="1"/>
          <dgm:bulletEnabled val="1"/>
        </dgm:presLayoutVars>
      </dgm:prSet>
      <dgm:spPr/>
    </dgm:pt>
    <dgm:pt modelId="{00D521F0-7481-D54E-8588-4B5CE108907E}" type="pres">
      <dgm:prSet presAssocID="{430EE12E-4B2B-CD43-B900-6D6D8D925B27}" presName="aSpace" presStyleCnt="0"/>
      <dgm:spPr/>
    </dgm:pt>
    <dgm:pt modelId="{D7946166-1280-8D43-9616-391387450336}" type="pres">
      <dgm:prSet presAssocID="{534BCE9A-2305-F548-84DF-3B8218F5374B}" presName="compNode" presStyleCnt="0"/>
      <dgm:spPr/>
    </dgm:pt>
    <dgm:pt modelId="{3AD8E451-1668-1948-B718-F4B3DA3717D1}" type="pres">
      <dgm:prSet presAssocID="{534BCE9A-2305-F548-84DF-3B8218F5374B}" presName="noGeometry" presStyleCnt="0"/>
      <dgm:spPr/>
    </dgm:pt>
    <dgm:pt modelId="{F3F9CBAA-EF86-2D41-BDEF-107C648F4A1A}" type="pres">
      <dgm:prSet presAssocID="{534BCE9A-2305-F548-84DF-3B8218F5374B}" presName="childTextVisible" presStyleLbl="bgAccFollowNode1" presStyleIdx="1" presStyleCnt="3">
        <dgm:presLayoutVars>
          <dgm:bulletEnabled val="1"/>
        </dgm:presLayoutVars>
      </dgm:prSet>
      <dgm:spPr/>
    </dgm:pt>
    <dgm:pt modelId="{55B53CEA-E787-6441-9501-1278A237B39B}" type="pres">
      <dgm:prSet presAssocID="{534BCE9A-2305-F548-84DF-3B8218F5374B}" presName="childTextHidden" presStyleLbl="bgAccFollowNode1" presStyleIdx="1" presStyleCnt="3"/>
      <dgm:spPr/>
    </dgm:pt>
    <dgm:pt modelId="{0492D099-DC8A-5C43-8524-7F7AB23BDCBC}" type="pres">
      <dgm:prSet presAssocID="{534BCE9A-2305-F548-84DF-3B8218F5374B}" presName="parentText" presStyleLbl="node1" presStyleIdx="1" presStyleCnt="3">
        <dgm:presLayoutVars>
          <dgm:chMax val="1"/>
          <dgm:bulletEnabled val="1"/>
        </dgm:presLayoutVars>
      </dgm:prSet>
      <dgm:spPr/>
    </dgm:pt>
    <dgm:pt modelId="{6B8A5F14-68A5-F64F-B077-2FDE0FEF595F}" type="pres">
      <dgm:prSet presAssocID="{534BCE9A-2305-F548-84DF-3B8218F5374B}" presName="aSpace" presStyleCnt="0"/>
      <dgm:spPr/>
    </dgm:pt>
    <dgm:pt modelId="{D4ABD353-E7F7-A246-B5F0-79E37FE2ECFB}" type="pres">
      <dgm:prSet presAssocID="{67DAD3AB-A1BC-1F41-804D-EE8E8146EE00}" presName="compNode" presStyleCnt="0"/>
      <dgm:spPr/>
    </dgm:pt>
    <dgm:pt modelId="{3320D19B-A8B4-934B-9930-5F5251262D38}" type="pres">
      <dgm:prSet presAssocID="{67DAD3AB-A1BC-1F41-804D-EE8E8146EE00}" presName="noGeometry" presStyleCnt="0"/>
      <dgm:spPr/>
    </dgm:pt>
    <dgm:pt modelId="{B4267C2E-7082-DF41-8763-5261340DD94C}" type="pres">
      <dgm:prSet presAssocID="{67DAD3AB-A1BC-1F41-804D-EE8E8146EE00}" presName="childTextVisible" presStyleLbl="bgAccFollowNode1" presStyleIdx="2" presStyleCnt="3">
        <dgm:presLayoutVars>
          <dgm:bulletEnabled val="1"/>
        </dgm:presLayoutVars>
      </dgm:prSet>
      <dgm:spPr/>
    </dgm:pt>
    <dgm:pt modelId="{B8608733-1044-3945-862F-02668E270BF7}" type="pres">
      <dgm:prSet presAssocID="{67DAD3AB-A1BC-1F41-804D-EE8E8146EE00}" presName="childTextHidden" presStyleLbl="bgAccFollowNode1" presStyleIdx="2" presStyleCnt="3"/>
      <dgm:spPr/>
    </dgm:pt>
    <dgm:pt modelId="{A4C350E1-DD32-6E40-9A9A-148D3B421A13}" type="pres">
      <dgm:prSet presAssocID="{67DAD3AB-A1BC-1F41-804D-EE8E8146EE00}" presName="parentText" presStyleLbl="node1" presStyleIdx="2" presStyleCnt="3">
        <dgm:presLayoutVars>
          <dgm:chMax val="1"/>
          <dgm:bulletEnabled val="1"/>
        </dgm:presLayoutVars>
      </dgm:prSet>
      <dgm:spPr/>
    </dgm:pt>
  </dgm:ptLst>
  <dgm:cxnLst>
    <dgm:cxn modelId="{3B7C5D1F-9B82-BB48-944E-7C6888D6CD45}" type="presOf" srcId="{34D9E749-0444-354A-934F-AB8680A44CD3}" destId="{F3F9CBAA-EF86-2D41-BDEF-107C648F4A1A}" srcOrd="0" destOrd="0" presId="urn:microsoft.com/office/officeart/2005/8/layout/hProcess6"/>
    <dgm:cxn modelId="{587C1022-95C0-4D47-8B1F-297F047D06B6}" type="presOf" srcId="{430EE12E-4B2B-CD43-B900-6D6D8D925B27}" destId="{17C857C7-9EFB-5E41-B460-F40C5BBD21AD}" srcOrd="0" destOrd="0" presId="urn:microsoft.com/office/officeart/2005/8/layout/hProcess6"/>
    <dgm:cxn modelId="{62D78E23-26FA-0248-A798-C9850D8C4C51}" type="presOf" srcId="{534BCE9A-2305-F548-84DF-3B8218F5374B}" destId="{0492D099-DC8A-5C43-8524-7F7AB23BDCBC}" srcOrd="0" destOrd="0" presId="urn:microsoft.com/office/officeart/2005/8/layout/hProcess6"/>
    <dgm:cxn modelId="{2284FB24-8D1B-AE4D-9281-A55DB5F194D0}" srcId="{E2CFCD5B-659F-9E47-9BF9-C53C51357621}" destId="{430EE12E-4B2B-CD43-B900-6D6D8D925B27}" srcOrd="0" destOrd="0" parTransId="{08009A95-FBCF-5F44-992F-D88381CD04B8}" sibTransId="{EC3C03F8-A8FA-4940-A12F-079C1BECB7F8}"/>
    <dgm:cxn modelId="{C4BCC85E-0760-144F-BC13-1334B3215BD5}" type="presOf" srcId="{E2CFCD5B-659F-9E47-9BF9-C53C51357621}" destId="{615E4771-1641-5C49-8812-EA7B9EA90252}" srcOrd="0" destOrd="0" presId="urn:microsoft.com/office/officeart/2005/8/layout/hProcess6"/>
    <dgm:cxn modelId="{C435B348-DE20-3848-B434-70BDAD366B5F}" type="presOf" srcId="{34D9E749-0444-354A-934F-AB8680A44CD3}" destId="{55B53CEA-E787-6441-9501-1278A237B39B}" srcOrd="1" destOrd="0" presId="urn:microsoft.com/office/officeart/2005/8/layout/hProcess6"/>
    <dgm:cxn modelId="{9A346270-EAA6-074B-8331-8D7635D7AE37}" srcId="{E2CFCD5B-659F-9E47-9BF9-C53C51357621}" destId="{67DAD3AB-A1BC-1F41-804D-EE8E8146EE00}" srcOrd="2" destOrd="0" parTransId="{86EA1BE9-1ADC-A943-9C59-F36BECABACF5}" sibTransId="{19951A4E-8355-D648-BDCD-E6B817A36586}"/>
    <dgm:cxn modelId="{E5192A7D-1093-6B42-A23A-4097F46688DE}" srcId="{534BCE9A-2305-F548-84DF-3B8218F5374B}" destId="{34D9E749-0444-354A-934F-AB8680A44CD3}" srcOrd="0" destOrd="0" parTransId="{1D64F0E1-954E-A046-BB9F-0E8D59A10A6A}" sibTransId="{FF8D297C-B88A-304D-B171-06967D32C81E}"/>
    <dgm:cxn modelId="{C39ABF85-5650-2848-BFAB-AB56962E5EB7}" type="presOf" srcId="{342768B8-43CF-9C4F-B544-4D1178D27DF9}" destId="{B8608733-1044-3945-862F-02668E270BF7}" srcOrd="1" destOrd="0" presId="urn:microsoft.com/office/officeart/2005/8/layout/hProcess6"/>
    <dgm:cxn modelId="{9F6DF98C-BDF6-084A-92C3-66033DF9E8E7}" srcId="{430EE12E-4B2B-CD43-B900-6D6D8D925B27}" destId="{0C237771-E51E-624C-935C-63619284BBA8}" srcOrd="0" destOrd="0" parTransId="{4D141DF4-CFD9-8442-B30F-76BC9356C364}" sibTransId="{D4A36E6F-7354-B346-8B29-942DF47C7922}"/>
    <dgm:cxn modelId="{0F291B97-ACE7-E44A-960F-AE2A361A80A5}" srcId="{E2CFCD5B-659F-9E47-9BF9-C53C51357621}" destId="{534BCE9A-2305-F548-84DF-3B8218F5374B}" srcOrd="1" destOrd="0" parTransId="{3DAE6C5C-F176-7A4C-80A2-1AE526AA869A}" sibTransId="{4C878615-F57D-CF49-9FCB-AB65D99CBA20}"/>
    <dgm:cxn modelId="{7586B99A-4DD5-0D40-975A-963DC8F873DC}" type="presOf" srcId="{0C237771-E51E-624C-935C-63619284BBA8}" destId="{C59CEF62-1218-7E4C-BD56-0A8BFD31A1E2}" srcOrd="0" destOrd="0" presId="urn:microsoft.com/office/officeart/2005/8/layout/hProcess6"/>
    <dgm:cxn modelId="{C643D3B3-D05D-E44F-866A-F6F1CA1025DF}" type="presOf" srcId="{0C237771-E51E-624C-935C-63619284BBA8}" destId="{767DED1E-3FF9-954D-95D0-E5CC1992EB76}" srcOrd="1" destOrd="0" presId="urn:microsoft.com/office/officeart/2005/8/layout/hProcess6"/>
    <dgm:cxn modelId="{490544C2-C833-8A4D-A6BB-9A10147844DB}" type="presOf" srcId="{67DAD3AB-A1BC-1F41-804D-EE8E8146EE00}" destId="{A4C350E1-DD32-6E40-9A9A-148D3B421A13}" srcOrd="0" destOrd="0" presId="urn:microsoft.com/office/officeart/2005/8/layout/hProcess6"/>
    <dgm:cxn modelId="{61012FD9-8A00-A14B-9AB3-72CE1F4AB9DE}" type="presOf" srcId="{342768B8-43CF-9C4F-B544-4D1178D27DF9}" destId="{B4267C2E-7082-DF41-8763-5261340DD94C}" srcOrd="0" destOrd="0" presId="urn:microsoft.com/office/officeart/2005/8/layout/hProcess6"/>
    <dgm:cxn modelId="{E2941AE3-2F82-4A46-B4D0-705B84AC19D6}" srcId="{67DAD3AB-A1BC-1F41-804D-EE8E8146EE00}" destId="{342768B8-43CF-9C4F-B544-4D1178D27DF9}" srcOrd="0" destOrd="0" parTransId="{26728D59-89C4-DC43-BB83-648283921AAF}" sibTransId="{98DD4782-5420-C24F-94BB-C69B6EACDA2F}"/>
    <dgm:cxn modelId="{32EDBD71-0B11-C241-BFA4-209FA2E38B41}" type="presParOf" srcId="{615E4771-1641-5C49-8812-EA7B9EA90252}" destId="{E80B3B87-444F-0E44-B88C-F22050FEFF12}" srcOrd="0" destOrd="0" presId="urn:microsoft.com/office/officeart/2005/8/layout/hProcess6"/>
    <dgm:cxn modelId="{3D9598D5-3A67-B84C-B82E-5DF7773D2A55}" type="presParOf" srcId="{E80B3B87-444F-0E44-B88C-F22050FEFF12}" destId="{00273A32-5E7D-1D4D-A32A-9EDAB533A670}" srcOrd="0" destOrd="0" presId="urn:microsoft.com/office/officeart/2005/8/layout/hProcess6"/>
    <dgm:cxn modelId="{853E1546-B284-5449-BA37-160981C6832F}" type="presParOf" srcId="{E80B3B87-444F-0E44-B88C-F22050FEFF12}" destId="{C59CEF62-1218-7E4C-BD56-0A8BFD31A1E2}" srcOrd="1" destOrd="0" presId="urn:microsoft.com/office/officeart/2005/8/layout/hProcess6"/>
    <dgm:cxn modelId="{B9DD40CB-9700-D44D-AC59-451E22F2DD21}" type="presParOf" srcId="{E80B3B87-444F-0E44-B88C-F22050FEFF12}" destId="{767DED1E-3FF9-954D-95D0-E5CC1992EB76}" srcOrd="2" destOrd="0" presId="urn:microsoft.com/office/officeart/2005/8/layout/hProcess6"/>
    <dgm:cxn modelId="{F694A7E6-E350-A540-8907-66B4D5E9B031}" type="presParOf" srcId="{E80B3B87-444F-0E44-B88C-F22050FEFF12}" destId="{17C857C7-9EFB-5E41-B460-F40C5BBD21AD}" srcOrd="3" destOrd="0" presId="urn:microsoft.com/office/officeart/2005/8/layout/hProcess6"/>
    <dgm:cxn modelId="{14B92048-F9B9-F44D-9D1F-D14A4CC09A81}" type="presParOf" srcId="{615E4771-1641-5C49-8812-EA7B9EA90252}" destId="{00D521F0-7481-D54E-8588-4B5CE108907E}" srcOrd="1" destOrd="0" presId="urn:microsoft.com/office/officeart/2005/8/layout/hProcess6"/>
    <dgm:cxn modelId="{E5CF5362-55A7-7144-9ABC-0EC159329454}" type="presParOf" srcId="{615E4771-1641-5C49-8812-EA7B9EA90252}" destId="{D7946166-1280-8D43-9616-391387450336}" srcOrd="2" destOrd="0" presId="urn:microsoft.com/office/officeart/2005/8/layout/hProcess6"/>
    <dgm:cxn modelId="{6C55A6AF-6379-E14C-A567-27CB932ECAEC}" type="presParOf" srcId="{D7946166-1280-8D43-9616-391387450336}" destId="{3AD8E451-1668-1948-B718-F4B3DA3717D1}" srcOrd="0" destOrd="0" presId="urn:microsoft.com/office/officeart/2005/8/layout/hProcess6"/>
    <dgm:cxn modelId="{D820C7F7-AA0E-0940-B0CC-51C56650C408}" type="presParOf" srcId="{D7946166-1280-8D43-9616-391387450336}" destId="{F3F9CBAA-EF86-2D41-BDEF-107C648F4A1A}" srcOrd="1" destOrd="0" presId="urn:microsoft.com/office/officeart/2005/8/layout/hProcess6"/>
    <dgm:cxn modelId="{A018CB8A-0675-5F46-BF77-DC1F3FEEC1C0}" type="presParOf" srcId="{D7946166-1280-8D43-9616-391387450336}" destId="{55B53CEA-E787-6441-9501-1278A237B39B}" srcOrd="2" destOrd="0" presId="urn:microsoft.com/office/officeart/2005/8/layout/hProcess6"/>
    <dgm:cxn modelId="{999AED13-3A4F-A346-8452-ABE4DD63EB05}" type="presParOf" srcId="{D7946166-1280-8D43-9616-391387450336}" destId="{0492D099-DC8A-5C43-8524-7F7AB23BDCBC}" srcOrd="3" destOrd="0" presId="urn:microsoft.com/office/officeart/2005/8/layout/hProcess6"/>
    <dgm:cxn modelId="{19DFB6D5-F631-6545-A0F0-2882F9775C6D}" type="presParOf" srcId="{615E4771-1641-5C49-8812-EA7B9EA90252}" destId="{6B8A5F14-68A5-F64F-B077-2FDE0FEF595F}" srcOrd="3" destOrd="0" presId="urn:microsoft.com/office/officeart/2005/8/layout/hProcess6"/>
    <dgm:cxn modelId="{77E0FA97-2EDE-7648-AC3E-51B05B62DEB9}" type="presParOf" srcId="{615E4771-1641-5C49-8812-EA7B9EA90252}" destId="{D4ABD353-E7F7-A246-B5F0-79E37FE2ECFB}" srcOrd="4" destOrd="0" presId="urn:microsoft.com/office/officeart/2005/8/layout/hProcess6"/>
    <dgm:cxn modelId="{3E2CD6A1-37DF-3945-99D4-163D8EFF92E7}" type="presParOf" srcId="{D4ABD353-E7F7-A246-B5F0-79E37FE2ECFB}" destId="{3320D19B-A8B4-934B-9930-5F5251262D38}" srcOrd="0" destOrd="0" presId="urn:microsoft.com/office/officeart/2005/8/layout/hProcess6"/>
    <dgm:cxn modelId="{5D01F2DD-A1ED-6648-827C-2BC51A0A3A69}" type="presParOf" srcId="{D4ABD353-E7F7-A246-B5F0-79E37FE2ECFB}" destId="{B4267C2E-7082-DF41-8763-5261340DD94C}" srcOrd="1" destOrd="0" presId="urn:microsoft.com/office/officeart/2005/8/layout/hProcess6"/>
    <dgm:cxn modelId="{C30D04F5-B453-8444-8B3B-22A1534D915C}" type="presParOf" srcId="{D4ABD353-E7F7-A246-B5F0-79E37FE2ECFB}" destId="{B8608733-1044-3945-862F-02668E270BF7}" srcOrd="2" destOrd="0" presId="urn:microsoft.com/office/officeart/2005/8/layout/hProcess6"/>
    <dgm:cxn modelId="{AA62A166-D5EE-FC47-B070-007CA4DD6E28}" type="presParOf" srcId="{D4ABD353-E7F7-A246-B5F0-79E37FE2ECFB}" destId="{A4C350E1-DD32-6E40-9A9A-148D3B421A1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423EF-2BBD-DE49-823A-24EE1C45ACA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GB"/>
        </a:p>
      </dgm:t>
    </dgm:pt>
    <dgm:pt modelId="{F43BC3B9-A1DB-504F-80D2-2890558186EC}">
      <dgm:prSet phldrT="[Text]"/>
      <dgm:spPr/>
      <dgm:t>
        <a:bodyPr/>
        <a:lstStyle/>
        <a:p>
          <a:pPr>
            <a:lnSpc>
              <a:spcPct val="100000"/>
            </a:lnSpc>
          </a:pPr>
          <a:r>
            <a:rPr lang="en-GB" dirty="0"/>
            <a:t>Being challenged to the core</a:t>
          </a:r>
        </a:p>
      </dgm:t>
    </dgm:pt>
    <dgm:pt modelId="{F924C795-5F5D-4C45-928A-AC255D8DD9FD}" type="parTrans" cxnId="{F392F899-9B42-4E4B-911D-77CE34F948F0}">
      <dgm:prSet/>
      <dgm:spPr/>
      <dgm:t>
        <a:bodyPr/>
        <a:lstStyle/>
        <a:p>
          <a:endParaRPr lang="en-GB"/>
        </a:p>
      </dgm:t>
    </dgm:pt>
    <dgm:pt modelId="{EB1B55F2-EC15-6D42-9837-1C8DC28E1C46}" type="sibTrans" cxnId="{F392F899-9B42-4E4B-911D-77CE34F948F0}">
      <dgm:prSet/>
      <dgm:spPr/>
      <dgm:t>
        <a:bodyPr/>
        <a:lstStyle/>
        <a:p>
          <a:endParaRPr lang="en-GB"/>
        </a:p>
      </dgm:t>
    </dgm:pt>
    <dgm:pt modelId="{57CAD9C8-3835-8545-84A1-8A6E59505446}">
      <dgm:prSet phldrT="[Text]"/>
      <dgm:spPr/>
      <dgm:t>
        <a:bodyPr/>
        <a:lstStyle/>
        <a:p>
          <a:pPr>
            <a:lnSpc>
              <a:spcPct val="100000"/>
            </a:lnSpc>
          </a:pPr>
          <a:r>
            <a:rPr lang="en-GB" dirty="0"/>
            <a:t>Excluded</a:t>
          </a:r>
        </a:p>
      </dgm:t>
    </dgm:pt>
    <dgm:pt modelId="{5125DF70-5A66-5143-90D4-100EF1F6D3C4}" type="parTrans" cxnId="{9E62E861-FC04-3548-8E5E-7CD30E1CF1B9}">
      <dgm:prSet/>
      <dgm:spPr/>
      <dgm:t>
        <a:bodyPr/>
        <a:lstStyle/>
        <a:p>
          <a:endParaRPr lang="en-GB"/>
        </a:p>
      </dgm:t>
    </dgm:pt>
    <dgm:pt modelId="{08546097-1679-EA47-90B8-1F46F70EC113}" type="sibTrans" cxnId="{9E62E861-FC04-3548-8E5E-7CD30E1CF1B9}">
      <dgm:prSet/>
      <dgm:spPr/>
      <dgm:t>
        <a:bodyPr/>
        <a:lstStyle/>
        <a:p>
          <a:endParaRPr lang="en-GB"/>
        </a:p>
      </dgm:t>
    </dgm:pt>
    <dgm:pt modelId="{064D9987-9D64-634A-A4A0-C0663480BE04}">
      <dgm:prSet phldrT="[Text]"/>
      <dgm:spPr/>
      <dgm:t>
        <a:bodyPr/>
        <a:lstStyle/>
        <a:p>
          <a:pPr>
            <a:lnSpc>
              <a:spcPct val="100000"/>
            </a:lnSpc>
          </a:pPr>
          <a:r>
            <a:rPr lang="en-GB" dirty="0"/>
            <a:t>Separated</a:t>
          </a:r>
        </a:p>
      </dgm:t>
    </dgm:pt>
    <dgm:pt modelId="{C2DFEFB1-ADE8-3C48-89D1-62B309668956}" type="parTrans" cxnId="{311773D8-2EB9-8646-9599-C4CBB14003B5}">
      <dgm:prSet/>
      <dgm:spPr/>
      <dgm:t>
        <a:bodyPr/>
        <a:lstStyle/>
        <a:p>
          <a:endParaRPr lang="en-GB"/>
        </a:p>
      </dgm:t>
    </dgm:pt>
    <dgm:pt modelId="{D747F7BC-9B96-A14D-AF6A-C7FA55F91D26}" type="sibTrans" cxnId="{311773D8-2EB9-8646-9599-C4CBB14003B5}">
      <dgm:prSet/>
      <dgm:spPr/>
      <dgm:t>
        <a:bodyPr/>
        <a:lstStyle/>
        <a:p>
          <a:endParaRPr lang="en-GB"/>
        </a:p>
      </dgm:t>
    </dgm:pt>
    <dgm:pt modelId="{196D9091-67D9-544D-BE95-08F0333F7442}">
      <dgm:prSet phldrT="[Text]"/>
      <dgm:spPr/>
      <dgm:t>
        <a:bodyPr/>
        <a:lstStyle/>
        <a:p>
          <a:pPr>
            <a:lnSpc>
              <a:spcPct val="100000"/>
            </a:lnSpc>
          </a:pPr>
          <a:r>
            <a:rPr lang="en-GB" dirty="0"/>
            <a:t>Redundant</a:t>
          </a:r>
        </a:p>
      </dgm:t>
    </dgm:pt>
    <dgm:pt modelId="{E62A7019-7652-0549-983F-FF2DF314BAD4}" type="parTrans" cxnId="{156928EE-8DD1-9F49-8906-B7BF3FB89546}">
      <dgm:prSet/>
      <dgm:spPr/>
      <dgm:t>
        <a:bodyPr/>
        <a:lstStyle/>
        <a:p>
          <a:endParaRPr lang="en-GB"/>
        </a:p>
      </dgm:t>
    </dgm:pt>
    <dgm:pt modelId="{812B6AC1-0F49-8E44-9D92-134CA9BA286C}" type="sibTrans" cxnId="{156928EE-8DD1-9F49-8906-B7BF3FB89546}">
      <dgm:prSet/>
      <dgm:spPr/>
      <dgm:t>
        <a:bodyPr/>
        <a:lstStyle/>
        <a:p>
          <a:endParaRPr lang="en-GB"/>
        </a:p>
      </dgm:t>
    </dgm:pt>
    <dgm:pt modelId="{2A6F1E88-DD0D-AB49-A8D8-1F942330C1A2}">
      <dgm:prSet phldrT="[Text]"/>
      <dgm:spPr/>
      <dgm:t>
        <a:bodyPr/>
        <a:lstStyle/>
        <a:p>
          <a:pPr>
            <a:lnSpc>
              <a:spcPct val="100000"/>
            </a:lnSpc>
          </a:pPr>
          <a:r>
            <a:rPr lang="en-GB" dirty="0"/>
            <a:t>Being present</a:t>
          </a:r>
        </a:p>
      </dgm:t>
    </dgm:pt>
    <dgm:pt modelId="{C35809CC-2912-A146-9AE7-1034A7F4030D}" type="parTrans" cxnId="{6EFF3906-AC1F-154A-90AA-096918A72CAB}">
      <dgm:prSet/>
      <dgm:spPr/>
      <dgm:t>
        <a:bodyPr/>
        <a:lstStyle/>
        <a:p>
          <a:endParaRPr lang="en-GB"/>
        </a:p>
      </dgm:t>
    </dgm:pt>
    <dgm:pt modelId="{A4B5D331-E397-9347-A3B0-D83D38D715A3}" type="sibTrans" cxnId="{6EFF3906-AC1F-154A-90AA-096918A72CAB}">
      <dgm:prSet/>
      <dgm:spPr/>
      <dgm:t>
        <a:bodyPr/>
        <a:lstStyle/>
        <a:p>
          <a:endParaRPr lang="en-GB"/>
        </a:p>
      </dgm:t>
    </dgm:pt>
    <dgm:pt modelId="{1BF69F8C-C551-B64F-B1AA-1EB790BE5F6E}">
      <dgm:prSet phldrT="[Text]"/>
      <dgm:spPr/>
      <dgm:t>
        <a:bodyPr/>
        <a:lstStyle/>
        <a:p>
          <a:pPr>
            <a:lnSpc>
              <a:spcPct val="100000"/>
            </a:lnSpc>
          </a:pPr>
          <a:r>
            <a:rPr lang="en-GB" dirty="0"/>
            <a:t>Ready next time</a:t>
          </a:r>
        </a:p>
      </dgm:t>
    </dgm:pt>
    <dgm:pt modelId="{E6F236C0-3430-754E-8BF2-06E83EB8FF41}" type="parTrans" cxnId="{FD00391B-C210-7940-83AD-5E331E960357}">
      <dgm:prSet/>
      <dgm:spPr/>
      <dgm:t>
        <a:bodyPr/>
        <a:lstStyle/>
        <a:p>
          <a:endParaRPr lang="en-GB"/>
        </a:p>
      </dgm:t>
    </dgm:pt>
    <dgm:pt modelId="{CD7CCDA3-9B19-4145-924A-24C8A9CAF191}" type="sibTrans" cxnId="{FD00391B-C210-7940-83AD-5E331E960357}">
      <dgm:prSet/>
      <dgm:spPr/>
      <dgm:t>
        <a:bodyPr/>
        <a:lstStyle/>
        <a:p>
          <a:endParaRPr lang="en-GB"/>
        </a:p>
      </dgm:t>
    </dgm:pt>
    <dgm:pt modelId="{AFECA817-0F0F-C54B-859A-50A4DFDB0BB8}">
      <dgm:prSet phldrT="[Text]"/>
      <dgm:spPr/>
      <dgm:t>
        <a:bodyPr/>
        <a:lstStyle/>
        <a:p>
          <a:pPr>
            <a:lnSpc>
              <a:spcPct val="100000"/>
            </a:lnSpc>
          </a:pPr>
          <a:r>
            <a:rPr lang="en-GB" dirty="0"/>
            <a:t>Being innovative</a:t>
          </a:r>
        </a:p>
      </dgm:t>
    </dgm:pt>
    <dgm:pt modelId="{0E361C1C-3301-7846-A9FE-FC865CC2A7F4}" type="parTrans" cxnId="{8366B23F-911B-164D-8400-ABEBBA24BE13}">
      <dgm:prSet/>
      <dgm:spPr/>
      <dgm:t>
        <a:bodyPr/>
        <a:lstStyle/>
        <a:p>
          <a:endParaRPr lang="en-GB"/>
        </a:p>
      </dgm:t>
    </dgm:pt>
    <dgm:pt modelId="{5B8A986C-D9D5-2843-AC86-7A4B48BAAF7D}" type="sibTrans" cxnId="{8366B23F-911B-164D-8400-ABEBBA24BE13}">
      <dgm:prSet/>
      <dgm:spPr/>
      <dgm:t>
        <a:bodyPr/>
        <a:lstStyle/>
        <a:p>
          <a:endParaRPr lang="en-GB"/>
        </a:p>
      </dgm:t>
    </dgm:pt>
    <dgm:pt modelId="{3B01ABA8-7719-B040-94B0-3DD6F45967C7}">
      <dgm:prSet phldrT="[Text]"/>
      <dgm:spPr/>
      <dgm:t>
        <a:bodyPr/>
        <a:lstStyle/>
        <a:p>
          <a:pPr>
            <a:lnSpc>
              <a:spcPct val="100000"/>
            </a:lnSpc>
          </a:pPr>
          <a:r>
            <a:rPr lang="en-GB" dirty="0"/>
            <a:t>Being where we are needed</a:t>
          </a:r>
        </a:p>
      </dgm:t>
    </dgm:pt>
    <dgm:pt modelId="{9CF22F4A-BA6B-7242-BDFD-D11B25FF107C}" type="parTrans" cxnId="{31835A1A-BEAD-7C44-AE7F-E43051F2B5C1}">
      <dgm:prSet/>
      <dgm:spPr/>
      <dgm:t>
        <a:bodyPr/>
        <a:lstStyle/>
        <a:p>
          <a:endParaRPr lang="en-GB"/>
        </a:p>
      </dgm:t>
    </dgm:pt>
    <dgm:pt modelId="{88B6080E-559D-3B4D-974A-BAEADC2D1DA3}" type="sibTrans" cxnId="{31835A1A-BEAD-7C44-AE7F-E43051F2B5C1}">
      <dgm:prSet/>
      <dgm:spPr/>
      <dgm:t>
        <a:bodyPr/>
        <a:lstStyle/>
        <a:p>
          <a:endParaRPr lang="en-GB"/>
        </a:p>
      </dgm:t>
    </dgm:pt>
    <dgm:pt modelId="{9ADBF952-8A8A-4347-9948-35C8768DDBAB}">
      <dgm:prSet phldrT="[Text]"/>
      <dgm:spPr/>
      <dgm:t>
        <a:bodyPr/>
        <a:lstStyle/>
        <a:p>
          <a:pPr>
            <a:lnSpc>
              <a:spcPct val="100000"/>
            </a:lnSpc>
          </a:pPr>
          <a:r>
            <a:rPr lang="en-GB" dirty="0"/>
            <a:t>Being SEEN</a:t>
          </a:r>
        </a:p>
      </dgm:t>
    </dgm:pt>
    <dgm:pt modelId="{E118AC74-CB44-E949-92FA-B90FADBDA25B}" type="parTrans" cxnId="{22FE566C-14FF-3749-B6A5-0D87A3281397}">
      <dgm:prSet/>
      <dgm:spPr/>
      <dgm:t>
        <a:bodyPr/>
        <a:lstStyle/>
        <a:p>
          <a:endParaRPr lang="en-GB"/>
        </a:p>
      </dgm:t>
    </dgm:pt>
    <dgm:pt modelId="{2166C9F0-FE2B-A447-9A25-68E81264142E}" type="sibTrans" cxnId="{22FE566C-14FF-3749-B6A5-0D87A3281397}">
      <dgm:prSet/>
      <dgm:spPr/>
      <dgm:t>
        <a:bodyPr/>
        <a:lstStyle/>
        <a:p>
          <a:endParaRPr lang="en-GB"/>
        </a:p>
      </dgm:t>
    </dgm:pt>
    <dgm:pt modelId="{72CF563F-6B1E-4D75-B437-AEB19D0529DC}" type="pres">
      <dgm:prSet presAssocID="{12F423EF-2BBD-DE49-823A-24EE1C45ACA9}" presName="root" presStyleCnt="0">
        <dgm:presLayoutVars>
          <dgm:dir/>
          <dgm:resizeHandles val="exact"/>
        </dgm:presLayoutVars>
      </dgm:prSet>
      <dgm:spPr/>
    </dgm:pt>
    <dgm:pt modelId="{15D86CC1-B4A1-44B9-8BCE-23F151966AEB}" type="pres">
      <dgm:prSet presAssocID="{F43BC3B9-A1DB-504F-80D2-2890558186EC}" presName="compNode" presStyleCnt="0"/>
      <dgm:spPr/>
    </dgm:pt>
    <dgm:pt modelId="{470CDA41-57B1-4CFE-BEDE-AAC36C9ACDC2}" type="pres">
      <dgm:prSet presAssocID="{F43BC3B9-A1DB-504F-80D2-2890558186EC}" presName="bgRect" presStyleLbl="bgShp" presStyleIdx="0" presStyleCnt="3"/>
      <dgm:spPr/>
    </dgm:pt>
    <dgm:pt modelId="{0F636B87-1F92-4EB0-82AD-109FF34BBA03}" type="pres">
      <dgm:prSet presAssocID="{F43BC3B9-A1DB-504F-80D2-2890558186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
        </a:ext>
      </dgm:extLst>
    </dgm:pt>
    <dgm:pt modelId="{FECE557D-CB5B-4F72-95D3-B57CE6247612}" type="pres">
      <dgm:prSet presAssocID="{F43BC3B9-A1DB-504F-80D2-2890558186EC}" presName="spaceRect" presStyleCnt="0"/>
      <dgm:spPr/>
    </dgm:pt>
    <dgm:pt modelId="{39A312B2-AC39-48FC-B5B6-9B0E959D4397}" type="pres">
      <dgm:prSet presAssocID="{F43BC3B9-A1DB-504F-80D2-2890558186EC}" presName="parTx" presStyleLbl="revTx" presStyleIdx="0" presStyleCnt="6">
        <dgm:presLayoutVars>
          <dgm:chMax val="0"/>
          <dgm:chPref val="0"/>
        </dgm:presLayoutVars>
      </dgm:prSet>
      <dgm:spPr/>
    </dgm:pt>
    <dgm:pt modelId="{75DF6B31-695D-4407-A804-55FD55877B80}" type="pres">
      <dgm:prSet presAssocID="{F43BC3B9-A1DB-504F-80D2-2890558186EC}" presName="desTx" presStyleLbl="revTx" presStyleIdx="1" presStyleCnt="6">
        <dgm:presLayoutVars/>
      </dgm:prSet>
      <dgm:spPr/>
    </dgm:pt>
    <dgm:pt modelId="{EB20A0D4-4F4C-447C-9F00-5B99C9FBE700}" type="pres">
      <dgm:prSet presAssocID="{EB1B55F2-EC15-6D42-9837-1C8DC28E1C46}" presName="sibTrans" presStyleCnt="0"/>
      <dgm:spPr/>
    </dgm:pt>
    <dgm:pt modelId="{09FDFEBD-11B4-4FA6-BA96-85D851FEADDA}" type="pres">
      <dgm:prSet presAssocID="{2A6F1E88-DD0D-AB49-A8D8-1F942330C1A2}" presName="compNode" presStyleCnt="0"/>
      <dgm:spPr/>
    </dgm:pt>
    <dgm:pt modelId="{20B4EBCC-4683-4D1A-9AB7-E71061EC41C2}" type="pres">
      <dgm:prSet presAssocID="{2A6F1E88-DD0D-AB49-A8D8-1F942330C1A2}" presName="bgRect" presStyleLbl="bgShp" presStyleIdx="1" presStyleCnt="3"/>
      <dgm:spPr/>
    </dgm:pt>
    <dgm:pt modelId="{209BB32F-EC17-4AD2-9167-FF39BFAAB9B0}" type="pres">
      <dgm:prSet presAssocID="{2A6F1E88-DD0D-AB49-A8D8-1F942330C1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61F83D9-B62C-488C-8987-C71FE9F69F53}" type="pres">
      <dgm:prSet presAssocID="{2A6F1E88-DD0D-AB49-A8D8-1F942330C1A2}" presName="spaceRect" presStyleCnt="0"/>
      <dgm:spPr/>
    </dgm:pt>
    <dgm:pt modelId="{39EA4B12-7E05-4420-AED4-DB67E5444725}" type="pres">
      <dgm:prSet presAssocID="{2A6F1E88-DD0D-AB49-A8D8-1F942330C1A2}" presName="parTx" presStyleLbl="revTx" presStyleIdx="2" presStyleCnt="6">
        <dgm:presLayoutVars>
          <dgm:chMax val="0"/>
          <dgm:chPref val="0"/>
        </dgm:presLayoutVars>
      </dgm:prSet>
      <dgm:spPr/>
    </dgm:pt>
    <dgm:pt modelId="{61DE7FF7-FBE9-4A5B-9F98-8A49E670B86E}" type="pres">
      <dgm:prSet presAssocID="{2A6F1E88-DD0D-AB49-A8D8-1F942330C1A2}" presName="desTx" presStyleLbl="revTx" presStyleIdx="3" presStyleCnt="6">
        <dgm:presLayoutVars/>
      </dgm:prSet>
      <dgm:spPr/>
    </dgm:pt>
    <dgm:pt modelId="{1317E855-55CF-4B5C-9A52-CA9BE41D93CB}" type="pres">
      <dgm:prSet presAssocID="{A4B5D331-E397-9347-A3B0-D83D38D715A3}" presName="sibTrans" presStyleCnt="0"/>
      <dgm:spPr/>
    </dgm:pt>
    <dgm:pt modelId="{221878D1-A295-491D-8C9F-5D70965342CD}" type="pres">
      <dgm:prSet presAssocID="{3B01ABA8-7719-B040-94B0-3DD6F45967C7}" presName="compNode" presStyleCnt="0"/>
      <dgm:spPr/>
    </dgm:pt>
    <dgm:pt modelId="{41518D66-1741-4AA7-B042-7BAF95EEE2B4}" type="pres">
      <dgm:prSet presAssocID="{3B01ABA8-7719-B040-94B0-3DD6F45967C7}" presName="bgRect" presStyleLbl="bgShp" presStyleIdx="2" presStyleCnt="3"/>
      <dgm:spPr/>
    </dgm:pt>
    <dgm:pt modelId="{EA9CC37E-137B-4BD8-B6C5-D141A82E337C}" type="pres">
      <dgm:prSet presAssocID="{3B01ABA8-7719-B040-94B0-3DD6F45967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017A0E9B-DAA5-4247-B080-B73A14DF53BF}" type="pres">
      <dgm:prSet presAssocID="{3B01ABA8-7719-B040-94B0-3DD6F45967C7}" presName="spaceRect" presStyleCnt="0"/>
      <dgm:spPr/>
    </dgm:pt>
    <dgm:pt modelId="{00D07096-1087-47B9-B81A-1A1970BDE062}" type="pres">
      <dgm:prSet presAssocID="{3B01ABA8-7719-B040-94B0-3DD6F45967C7}" presName="parTx" presStyleLbl="revTx" presStyleIdx="4" presStyleCnt="6">
        <dgm:presLayoutVars>
          <dgm:chMax val="0"/>
          <dgm:chPref val="0"/>
        </dgm:presLayoutVars>
      </dgm:prSet>
      <dgm:spPr/>
    </dgm:pt>
    <dgm:pt modelId="{377D4CE6-98B7-4331-B02B-14C7BC1A228E}" type="pres">
      <dgm:prSet presAssocID="{3B01ABA8-7719-B040-94B0-3DD6F45967C7}" presName="desTx" presStyleLbl="revTx" presStyleIdx="5" presStyleCnt="6">
        <dgm:presLayoutVars/>
      </dgm:prSet>
      <dgm:spPr/>
    </dgm:pt>
  </dgm:ptLst>
  <dgm:cxnLst>
    <dgm:cxn modelId="{7C4BE101-75E6-BE4B-9FBD-AFF4E9A4F3CF}" type="presOf" srcId="{2A6F1E88-DD0D-AB49-A8D8-1F942330C1A2}" destId="{39EA4B12-7E05-4420-AED4-DB67E5444725}" srcOrd="0" destOrd="0" presId="urn:microsoft.com/office/officeart/2018/2/layout/IconVerticalSolidList"/>
    <dgm:cxn modelId="{6EFF3906-AC1F-154A-90AA-096918A72CAB}" srcId="{12F423EF-2BBD-DE49-823A-24EE1C45ACA9}" destId="{2A6F1E88-DD0D-AB49-A8D8-1F942330C1A2}" srcOrd="1" destOrd="0" parTransId="{C35809CC-2912-A146-9AE7-1034A7F4030D}" sibTransId="{A4B5D331-E397-9347-A3B0-D83D38D715A3}"/>
    <dgm:cxn modelId="{31835A1A-BEAD-7C44-AE7F-E43051F2B5C1}" srcId="{12F423EF-2BBD-DE49-823A-24EE1C45ACA9}" destId="{3B01ABA8-7719-B040-94B0-3DD6F45967C7}" srcOrd="2" destOrd="0" parTransId="{9CF22F4A-BA6B-7242-BDFD-D11B25FF107C}" sibTransId="{88B6080E-559D-3B4D-974A-BAEADC2D1DA3}"/>
    <dgm:cxn modelId="{FD00391B-C210-7940-83AD-5E331E960357}" srcId="{2A6F1E88-DD0D-AB49-A8D8-1F942330C1A2}" destId="{1BF69F8C-C551-B64F-B1AA-1EB790BE5F6E}" srcOrd="0" destOrd="0" parTransId="{E6F236C0-3430-754E-8BF2-06E83EB8FF41}" sibTransId="{CD7CCDA3-9B19-4145-924A-24C8A9CAF191}"/>
    <dgm:cxn modelId="{6436F228-F376-CC47-9251-869DBA3E660C}" type="presOf" srcId="{064D9987-9D64-634A-A4A0-C0663480BE04}" destId="{75DF6B31-695D-4407-A804-55FD55877B80}" srcOrd="0" destOrd="1" presId="urn:microsoft.com/office/officeart/2018/2/layout/IconVerticalSolidList"/>
    <dgm:cxn modelId="{572F0833-A340-3C47-BEFD-0138E352DDD0}" type="presOf" srcId="{F43BC3B9-A1DB-504F-80D2-2890558186EC}" destId="{39A312B2-AC39-48FC-B5B6-9B0E959D4397}" srcOrd="0" destOrd="0" presId="urn:microsoft.com/office/officeart/2018/2/layout/IconVerticalSolidList"/>
    <dgm:cxn modelId="{4FB2E33C-D6F3-084D-B211-CB33CA2247D0}" type="presOf" srcId="{AFECA817-0F0F-C54B-859A-50A4DFDB0BB8}" destId="{61DE7FF7-FBE9-4A5B-9F98-8A49E670B86E}" srcOrd="0" destOrd="1" presId="urn:microsoft.com/office/officeart/2018/2/layout/IconVerticalSolidList"/>
    <dgm:cxn modelId="{8366B23F-911B-164D-8400-ABEBBA24BE13}" srcId="{2A6F1E88-DD0D-AB49-A8D8-1F942330C1A2}" destId="{AFECA817-0F0F-C54B-859A-50A4DFDB0BB8}" srcOrd="1" destOrd="0" parTransId="{0E361C1C-3301-7846-A9FE-FC865CC2A7F4}" sibTransId="{5B8A986C-D9D5-2843-AC86-7A4B48BAAF7D}"/>
    <dgm:cxn modelId="{9E62E861-FC04-3548-8E5E-7CD30E1CF1B9}" srcId="{F43BC3B9-A1DB-504F-80D2-2890558186EC}" destId="{57CAD9C8-3835-8545-84A1-8A6E59505446}" srcOrd="0" destOrd="0" parTransId="{5125DF70-5A66-5143-90D4-100EF1F6D3C4}" sibTransId="{08546097-1679-EA47-90B8-1F46F70EC113}"/>
    <dgm:cxn modelId="{22FE566C-14FF-3749-B6A5-0D87A3281397}" srcId="{3B01ABA8-7719-B040-94B0-3DD6F45967C7}" destId="{9ADBF952-8A8A-4347-9948-35C8768DDBAB}" srcOrd="0" destOrd="0" parTransId="{E118AC74-CB44-E949-92FA-B90FADBDA25B}" sibTransId="{2166C9F0-FE2B-A447-9A25-68E81264142E}"/>
    <dgm:cxn modelId="{0E9DA690-DB4B-7E4E-A54F-9E5CDBD1D732}" type="presOf" srcId="{12F423EF-2BBD-DE49-823A-24EE1C45ACA9}" destId="{72CF563F-6B1E-4D75-B437-AEB19D0529DC}" srcOrd="0" destOrd="0" presId="urn:microsoft.com/office/officeart/2018/2/layout/IconVerticalSolidList"/>
    <dgm:cxn modelId="{F392F899-9B42-4E4B-911D-77CE34F948F0}" srcId="{12F423EF-2BBD-DE49-823A-24EE1C45ACA9}" destId="{F43BC3B9-A1DB-504F-80D2-2890558186EC}" srcOrd="0" destOrd="0" parTransId="{F924C795-5F5D-4C45-928A-AC255D8DD9FD}" sibTransId="{EB1B55F2-EC15-6D42-9837-1C8DC28E1C46}"/>
    <dgm:cxn modelId="{98668AC1-12B6-2442-A216-B866590A027B}" type="presOf" srcId="{9ADBF952-8A8A-4347-9948-35C8768DDBAB}" destId="{377D4CE6-98B7-4331-B02B-14C7BC1A228E}" srcOrd="0" destOrd="0" presId="urn:microsoft.com/office/officeart/2018/2/layout/IconVerticalSolidList"/>
    <dgm:cxn modelId="{FE56AAD6-7B77-BD49-9829-E3A90423DB97}" type="presOf" srcId="{3B01ABA8-7719-B040-94B0-3DD6F45967C7}" destId="{00D07096-1087-47B9-B81A-1A1970BDE062}" srcOrd="0" destOrd="0" presId="urn:microsoft.com/office/officeart/2018/2/layout/IconVerticalSolidList"/>
    <dgm:cxn modelId="{311773D8-2EB9-8646-9599-C4CBB14003B5}" srcId="{F43BC3B9-A1DB-504F-80D2-2890558186EC}" destId="{064D9987-9D64-634A-A4A0-C0663480BE04}" srcOrd="1" destOrd="0" parTransId="{C2DFEFB1-ADE8-3C48-89D1-62B309668956}" sibTransId="{D747F7BC-9B96-A14D-AF6A-C7FA55F91D26}"/>
    <dgm:cxn modelId="{FE7BDCE3-0B26-2749-A795-89AAF2288A1E}" type="presOf" srcId="{57CAD9C8-3835-8545-84A1-8A6E59505446}" destId="{75DF6B31-695D-4407-A804-55FD55877B80}" srcOrd="0" destOrd="0" presId="urn:microsoft.com/office/officeart/2018/2/layout/IconVerticalSolidList"/>
    <dgm:cxn modelId="{B6C5A4E8-9A7B-BE4C-9444-AF7767FA5B6C}" type="presOf" srcId="{196D9091-67D9-544D-BE95-08F0333F7442}" destId="{75DF6B31-695D-4407-A804-55FD55877B80}" srcOrd="0" destOrd="2" presId="urn:microsoft.com/office/officeart/2018/2/layout/IconVerticalSolidList"/>
    <dgm:cxn modelId="{156928EE-8DD1-9F49-8906-B7BF3FB89546}" srcId="{F43BC3B9-A1DB-504F-80D2-2890558186EC}" destId="{196D9091-67D9-544D-BE95-08F0333F7442}" srcOrd="2" destOrd="0" parTransId="{E62A7019-7652-0549-983F-FF2DF314BAD4}" sibTransId="{812B6AC1-0F49-8E44-9D92-134CA9BA286C}"/>
    <dgm:cxn modelId="{4653EAFC-3050-954B-815E-D5EA437C6725}" type="presOf" srcId="{1BF69F8C-C551-B64F-B1AA-1EB790BE5F6E}" destId="{61DE7FF7-FBE9-4A5B-9F98-8A49E670B86E}" srcOrd="0" destOrd="0" presId="urn:microsoft.com/office/officeart/2018/2/layout/IconVerticalSolidList"/>
    <dgm:cxn modelId="{4D84E2C6-52DD-7F46-88C6-852986220345}" type="presParOf" srcId="{72CF563F-6B1E-4D75-B437-AEB19D0529DC}" destId="{15D86CC1-B4A1-44B9-8BCE-23F151966AEB}" srcOrd="0" destOrd="0" presId="urn:microsoft.com/office/officeart/2018/2/layout/IconVerticalSolidList"/>
    <dgm:cxn modelId="{BC04335F-7E3A-EB48-A162-8654EC0563E1}" type="presParOf" srcId="{15D86CC1-B4A1-44B9-8BCE-23F151966AEB}" destId="{470CDA41-57B1-4CFE-BEDE-AAC36C9ACDC2}" srcOrd="0" destOrd="0" presId="urn:microsoft.com/office/officeart/2018/2/layout/IconVerticalSolidList"/>
    <dgm:cxn modelId="{14B962C8-08A3-DB44-B07E-B0F4A888D251}" type="presParOf" srcId="{15D86CC1-B4A1-44B9-8BCE-23F151966AEB}" destId="{0F636B87-1F92-4EB0-82AD-109FF34BBA03}" srcOrd="1" destOrd="0" presId="urn:microsoft.com/office/officeart/2018/2/layout/IconVerticalSolidList"/>
    <dgm:cxn modelId="{81F8C304-DE71-3B4E-BA80-ADD53034656B}" type="presParOf" srcId="{15D86CC1-B4A1-44B9-8BCE-23F151966AEB}" destId="{FECE557D-CB5B-4F72-95D3-B57CE6247612}" srcOrd="2" destOrd="0" presId="urn:microsoft.com/office/officeart/2018/2/layout/IconVerticalSolidList"/>
    <dgm:cxn modelId="{91872717-44F0-CD4C-B680-DCF2718FCFDF}" type="presParOf" srcId="{15D86CC1-B4A1-44B9-8BCE-23F151966AEB}" destId="{39A312B2-AC39-48FC-B5B6-9B0E959D4397}" srcOrd="3" destOrd="0" presId="urn:microsoft.com/office/officeart/2018/2/layout/IconVerticalSolidList"/>
    <dgm:cxn modelId="{403E98E9-7990-2F47-9ECB-486FCA569A39}" type="presParOf" srcId="{15D86CC1-B4A1-44B9-8BCE-23F151966AEB}" destId="{75DF6B31-695D-4407-A804-55FD55877B80}" srcOrd="4" destOrd="0" presId="urn:microsoft.com/office/officeart/2018/2/layout/IconVerticalSolidList"/>
    <dgm:cxn modelId="{9614A707-BE1E-744A-A9E5-2856130C04D9}" type="presParOf" srcId="{72CF563F-6B1E-4D75-B437-AEB19D0529DC}" destId="{EB20A0D4-4F4C-447C-9F00-5B99C9FBE700}" srcOrd="1" destOrd="0" presId="urn:microsoft.com/office/officeart/2018/2/layout/IconVerticalSolidList"/>
    <dgm:cxn modelId="{FBC1C946-6A5E-8D47-A38D-32E22173ACDD}" type="presParOf" srcId="{72CF563F-6B1E-4D75-B437-AEB19D0529DC}" destId="{09FDFEBD-11B4-4FA6-BA96-85D851FEADDA}" srcOrd="2" destOrd="0" presId="urn:microsoft.com/office/officeart/2018/2/layout/IconVerticalSolidList"/>
    <dgm:cxn modelId="{E69B0771-00F2-734A-9E4C-57EA22809FEF}" type="presParOf" srcId="{09FDFEBD-11B4-4FA6-BA96-85D851FEADDA}" destId="{20B4EBCC-4683-4D1A-9AB7-E71061EC41C2}" srcOrd="0" destOrd="0" presId="urn:microsoft.com/office/officeart/2018/2/layout/IconVerticalSolidList"/>
    <dgm:cxn modelId="{78ECEFAE-B63E-FB49-B837-293FD7EE8F54}" type="presParOf" srcId="{09FDFEBD-11B4-4FA6-BA96-85D851FEADDA}" destId="{209BB32F-EC17-4AD2-9167-FF39BFAAB9B0}" srcOrd="1" destOrd="0" presId="urn:microsoft.com/office/officeart/2018/2/layout/IconVerticalSolidList"/>
    <dgm:cxn modelId="{8C2C455D-05FC-554B-B63D-AD96D15824B2}" type="presParOf" srcId="{09FDFEBD-11B4-4FA6-BA96-85D851FEADDA}" destId="{961F83D9-B62C-488C-8987-C71FE9F69F53}" srcOrd="2" destOrd="0" presId="urn:microsoft.com/office/officeart/2018/2/layout/IconVerticalSolidList"/>
    <dgm:cxn modelId="{A21DDC11-7DA6-AD45-B019-121A50C7103B}" type="presParOf" srcId="{09FDFEBD-11B4-4FA6-BA96-85D851FEADDA}" destId="{39EA4B12-7E05-4420-AED4-DB67E5444725}" srcOrd="3" destOrd="0" presId="urn:microsoft.com/office/officeart/2018/2/layout/IconVerticalSolidList"/>
    <dgm:cxn modelId="{C3D7772F-8466-1E48-9B0D-FE7A8F46634A}" type="presParOf" srcId="{09FDFEBD-11B4-4FA6-BA96-85D851FEADDA}" destId="{61DE7FF7-FBE9-4A5B-9F98-8A49E670B86E}" srcOrd="4" destOrd="0" presId="urn:microsoft.com/office/officeart/2018/2/layout/IconVerticalSolidList"/>
    <dgm:cxn modelId="{B85D16CF-5C94-E44F-9B4D-098E75115EF0}" type="presParOf" srcId="{72CF563F-6B1E-4D75-B437-AEB19D0529DC}" destId="{1317E855-55CF-4B5C-9A52-CA9BE41D93CB}" srcOrd="3" destOrd="0" presId="urn:microsoft.com/office/officeart/2018/2/layout/IconVerticalSolidList"/>
    <dgm:cxn modelId="{C7B96316-16F6-5345-AE29-1BFBFF82E64F}" type="presParOf" srcId="{72CF563F-6B1E-4D75-B437-AEB19D0529DC}" destId="{221878D1-A295-491D-8C9F-5D70965342CD}" srcOrd="4" destOrd="0" presId="urn:microsoft.com/office/officeart/2018/2/layout/IconVerticalSolidList"/>
    <dgm:cxn modelId="{4A48A503-5066-3C4E-A1F5-284109E28DE5}" type="presParOf" srcId="{221878D1-A295-491D-8C9F-5D70965342CD}" destId="{41518D66-1741-4AA7-B042-7BAF95EEE2B4}" srcOrd="0" destOrd="0" presId="urn:microsoft.com/office/officeart/2018/2/layout/IconVerticalSolidList"/>
    <dgm:cxn modelId="{F1B7FD57-D12C-DD43-AED3-D830FC64CD51}" type="presParOf" srcId="{221878D1-A295-491D-8C9F-5D70965342CD}" destId="{EA9CC37E-137B-4BD8-B6C5-D141A82E337C}" srcOrd="1" destOrd="0" presId="urn:microsoft.com/office/officeart/2018/2/layout/IconVerticalSolidList"/>
    <dgm:cxn modelId="{A2FEA0DA-F18F-E043-8740-E20798BE8E04}" type="presParOf" srcId="{221878D1-A295-491D-8C9F-5D70965342CD}" destId="{017A0E9B-DAA5-4247-B080-B73A14DF53BF}" srcOrd="2" destOrd="0" presId="urn:microsoft.com/office/officeart/2018/2/layout/IconVerticalSolidList"/>
    <dgm:cxn modelId="{95A04D21-9F5A-C048-A517-8447CD76D8F6}" type="presParOf" srcId="{221878D1-A295-491D-8C9F-5D70965342CD}" destId="{00D07096-1087-47B9-B81A-1A1970BDE062}" srcOrd="3" destOrd="0" presId="urn:microsoft.com/office/officeart/2018/2/layout/IconVerticalSolidList"/>
    <dgm:cxn modelId="{FEDACC4E-7B20-804D-8173-E4EFE72CD357}" type="presParOf" srcId="{221878D1-A295-491D-8C9F-5D70965342CD}" destId="{377D4CE6-98B7-4331-B02B-14C7BC1A228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0B459-FF49-524B-8DA3-3F9B863E4D2C}">
      <dsp:nvSpPr>
        <dsp:cNvPr id="0" name=""/>
        <dsp:cNvSpPr/>
      </dsp:nvSpPr>
      <dsp:spPr>
        <a:xfrm>
          <a:off x="0" y="1854841"/>
          <a:ext cx="10515600" cy="14261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Continents</a:t>
          </a:r>
        </a:p>
      </dsp:txBody>
      <dsp:txXfrm>
        <a:off x="0" y="1854841"/>
        <a:ext cx="3154680" cy="1426106"/>
      </dsp:txXfrm>
    </dsp:sp>
    <dsp:sp modelId="{29EEDA1A-890A-8D40-9A7D-1B8E035240B4}">
      <dsp:nvSpPr>
        <dsp:cNvPr id="0" name=""/>
        <dsp:cNvSpPr/>
      </dsp:nvSpPr>
      <dsp:spPr>
        <a:xfrm>
          <a:off x="0" y="215440"/>
          <a:ext cx="10515600" cy="1485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Total completed surveys</a:t>
          </a:r>
        </a:p>
      </dsp:txBody>
      <dsp:txXfrm>
        <a:off x="0" y="215440"/>
        <a:ext cx="3154680" cy="1485706"/>
      </dsp:txXfrm>
    </dsp:sp>
    <dsp:sp modelId="{2493F08E-EB10-BA48-890D-DE83F4BA5E94}">
      <dsp:nvSpPr>
        <dsp:cNvPr id="0" name=""/>
        <dsp:cNvSpPr/>
      </dsp:nvSpPr>
      <dsp:spPr>
        <a:xfrm>
          <a:off x="6153628" y="489278"/>
          <a:ext cx="1152711" cy="1129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N=1657</a:t>
          </a:r>
        </a:p>
      </dsp:txBody>
      <dsp:txXfrm>
        <a:off x="6186717" y="522367"/>
        <a:ext cx="1086533" cy="1063547"/>
      </dsp:txXfrm>
    </dsp:sp>
    <dsp:sp modelId="{FAA1A62A-6932-1140-9156-11C9F0553D71}">
      <dsp:nvSpPr>
        <dsp:cNvPr id="0" name=""/>
        <dsp:cNvSpPr/>
      </dsp:nvSpPr>
      <dsp:spPr>
        <a:xfrm>
          <a:off x="3732935" y="1619004"/>
          <a:ext cx="2997048" cy="307389"/>
        </a:xfrm>
        <a:custGeom>
          <a:avLst/>
          <a:gdLst/>
          <a:ahLst/>
          <a:cxnLst/>
          <a:rect l="0" t="0" r="0" b="0"/>
          <a:pathLst>
            <a:path>
              <a:moveTo>
                <a:pt x="2997048" y="0"/>
              </a:moveTo>
              <a:lnTo>
                <a:pt x="2997048" y="153694"/>
              </a:lnTo>
              <a:lnTo>
                <a:pt x="0" y="153694"/>
              </a:lnTo>
              <a:lnTo>
                <a:pt x="0"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C510B-AFDD-CC4E-8846-91897323DA05}">
      <dsp:nvSpPr>
        <dsp:cNvPr id="0" name=""/>
        <dsp:cNvSpPr/>
      </dsp:nvSpPr>
      <dsp:spPr>
        <a:xfrm>
          <a:off x="3156579" y="1926393"/>
          <a:ext cx="1152711" cy="1129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Europe N=666</a:t>
          </a:r>
        </a:p>
      </dsp:txBody>
      <dsp:txXfrm>
        <a:off x="3189668" y="1959482"/>
        <a:ext cx="1086533" cy="1063547"/>
      </dsp:txXfrm>
    </dsp:sp>
    <dsp:sp modelId="{C407EAF9-88E0-2E41-9AEC-9F8E054BE2A7}">
      <dsp:nvSpPr>
        <dsp:cNvPr id="0" name=""/>
        <dsp:cNvSpPr/>
      </dsp:nvSpPr>
      <dsp:spPr>
        <a:xfrm>
          <a:off x="5231459" y="1619004"/>
          <a:ext cx="1498524" cy="307389"/>
        </a:xfrm>
        <a:custGeom>
          <a:avLst/>
          <a:gdLst/>
          <a:ahLst/>
          <a:cxnLst/>
          <a:rect l="0" t="0" r="0" b="0"/>
          <a:pathLst>
            <a:path>
              <a:moveTo>
                <a:pt x="1498524" y="0"/>
              </a:moveTo>
              <a:lnTo>
                <a:pt x="1498524" y="153694"/>
              </a:lnTo>
              <a:lnTo>
                <a:pt x="0" y="153694"/>
              </a:lnTo>
              <a:lnTo>
                <a:pt x="0"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8690AC-F253-094C-8FBF-D67A23E04612}">
      <dsp:nvSpPr>
        <dsp:cNvPr id="0" name=""/>
        <dsp:cNvSpPr/>
      </dsp:nvSpPr>
      <dsp:spPr>
        <a:xfrm>
          <a:off x="4655104" y="1926393"/>
          <a:ext cx="1152711" cy="1129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 America &amp; Canada N=730</a:t>
          </a:r>
        </a:p>
      </dsp:txBody>
      <dsp:txXfrm>
        <a:off x="4688193" y="1959482"/>
        <a:ext cx="1086533" cy="1063547"/>
      </dsp:txXfrm>
    </dsp:sp>
    <dsp:sp modelId="{0E3614CB-0A94-3C43-98C6-9E1BB8C010DE}">
      <dsp:nvSpPr>
        <dsp:cNvPr id="0" name=""/>
        <dsp:cNvSpPr/>
      </dsp:nvSpPr>
      <dsp:spPr>
        <a:xfrm>
          <a:off x="6684264" y="1619004"/>
          <a:ext cx="91440" cy="307389"/>
        </a:xfrm>
        <a:custGeom>
          <a:avLst/>
          <a:gdLst/>
          <a:ahLst/>
          <a:cxnLst/>
          <a:rect l="0" t="0" r="0" b="0"/>
          <a:pathLst>
            <a:path>
              <a:moveTo>
                <a:pt x="45720" y="0"/>
              </a:moveTo>
              <a:lnTo>
                <a:pt x="45720"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E5F8FE-CDFA-6B4E-8E14-75D963317055}">
      <dsp:nvSpPr>
        <dsp:cNvPr id="0" name=""/>
        <dsp:cNvSpPr/>
      </dsp:nvSpPr>
      <dsp:spPr>
        <a:xfrm>
          <a:off x="6153628" y="1926393"/>
          <a:ext cx="1152711" cy="1129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Australia N=202</a:t>
          </a:r>
        </a:p>
      </dsp:txBody>
      <dsp:txXfrm>
        <a:off x="6186717" y="1959482"/>
        <a:ext cx="1086533" cy="1063547"/>
      </dsp:txXfrm>
    </dsp:sp>
    <dsp:sp modelId="{19AEF1C0-8CF3-214D-8A01-1849A122BF88}">
      <dsp:nvSpPr>
        <dsp:cNvPr id="0" name=""/>
        <dsp:cNvSpPr/>
      </dsp:nvSpPr>
      <dsp:spPr>
        <a:xfrm>
          <a:off x="6729984" y="1619004"/>
          <a:ext cx="1498524" cy="307389"/>
        </a:xfrm>
        <a:custGeom>
          <a:avLst/>
          <a:gdLst/>
          <a:ahLst/>
          <a:cxnLst/>
          <a:rect l="0" t="0" r="0" b="0"/>
          <a:pathLst>
            <a:path>
              <a:moveTo>
                <a:pt x="0" y="0"/>
              </a:moveTo>
              <a:lnTo>
                <a:pt x="0" y="153694"/>
              </a:lnTo>
              <a:lnTo>
                <a:pt x="1498524" y="153694"/>
              </a:lnTo>
              <a:lnTo>
                <a:pt x="1498524"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63B95-C776-C84B-942D-AAF0BE83DB9C}">
      <dsp:nvSpPr>
        <dsp:cNvPr id="0" name=""/>
        <dsp:cNvSpPr/>
      </dsp:nvSpPr>
      <dsp:spPr>
        <a:xfrm>
          <a:off x="7652152" y="1926393"/>
          <a:ext cx="1152711" cy="1129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Asia N=12</a:t>
          </a:r>
        </a:p>
      </dsp:txBody>
      <dsp:txXfrm>
        <a:off x="7685241" y="1959482"/>
        <a:ext cx="1086533" cy="1063547"/>
      </dsp:txXfrm>
    </dsp:sp>
    <dsp:sp modelId="{93C6AAA6-98B0-7344-A96F-CAA72454A65F}">
      <dsp:nvSpPr>
        <dsp:cNvPr id="0" name=""/>
        <dsp:cNvSpPr/>
      </dsp:nvSpPr>
      <dsp:spPr>
        <a:xfrm>
          <a:off x="6729984" y="1619004"/>
          <a:ext cx="2997048" cy="307389"/>
        </a:xfrm>
        <a:custGeom>
          <a:avLst/>
          <a:gdLst/>
          <a:ahLst/>
          <a:cxnLst/>
          <a:rect l="0" t="0" r="0" b="0"/>
          <a:pathLst>
            <a:path>
              <a:moveTo>
                <a:pt x="0" y="0"/>
              </a:moveTo>
              <a:lnTo>
                <a:pt x="0" y="153694"/>
              </a:lnTo>
              <a:lnTo>
                <a:pt x="2997048" y="153694"/>
              </a:lnTo>
              <a:lnTo>
                <a:pt x="2997048" y="307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96E208-1B30-7446-92F2-1F29F77C2A1E}">
      <dsp:nvSpPr>
        <dsp:cNvPr id="0" name=""/>
        <dsp:cNvSpPr/>
      </dsp:nvSpPr>
      <dsp:spPr>
        <a:xfrm>
          <a:off x="9150677" y="1926393"/>
          <a:ext cx="1152711" cy="1129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Africa/ S America N=8</a:t>
          </a:r>
        </a:p>
      </dsp:txBody>
      <dsp:txXfrm>
        <a:off x="9183766" y="1959482"/>
        <a:ext cx="1086533" cy="1063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C003-3FE7-8B43-9793-80308417677B}">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Australia (N=200)</a:t>
          </a:r>
        </a:p>
      </dsp:txBody>
      <dsp:txXfrm>
        <a:off x="1283" y="0"/>
        <a:ext cx="3337470" cy="1305401"/>
      </dsp:txXfrm>
    </dsp:sp>
    <dsp:sp modelId="{939C9FCF-C2E6-2642-A02E-2E1AEA9EC2E4}">
      <dsp:nvSpPr>
        <dsp:cNvPr id="0" name=""/>
        <dsp:cNvSpPr/>
      </dsp:nvSpPr>
      <dsp:spPr>
        <a:xfrm>
          <a:off x="335030" y="1306676"/>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72390" rIns="9652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Mean Age 58</a:t>
          </a:r>
        </a:p>
      </dsp:txBody>
      <dsp:txXfrm>
        <a:off x="373457" y="1345103"/>
        <a:ext cx="2593122" cy="1235133"/>
      </dsp:txXfrm>
    </dsp:sp>
    <dsp:sp modelId="{DB5380C2-3B12-464F-9F1A-0C06779BA04F}">
      <dsp:nvSpPr>
        <dsp:cNvPr id="0" name=""/>
        <dsp:cNvSpPr/>
      </dsp:nvSpPr>
      <dsp:spPr>
        <a:xfrm>
          <a:off x="335030" y="2820508"/>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72390" rIns="9652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Mean time = 9 years</a:t>
          </a:r>
        </a:p>
      </dsp:txBody>
      <dsp:txXfrm>
        <a:off x="373457" y="2858935"/>
        <a:ext cx="2593122" cy="1235133"/>
      </dsp:txXfrm>
    </dsp:sp>
    <dsp:sp modelId="{C73B7BEB-7993-144B-9320-54B48A4BFA24}">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Europe (N=660)</a:t>
          </a:r>
        </a:p>
      </dsp:txBody>
      <dsp:txXfrm>
        <a:off x="3589064" y="0"/>
        <a:ext cx="3337470" cy="1305401"/>
      </dsp:txXfrm>
    </dsp:sp>
    <dsp:sp modelId="{AF4D2CA6-C28D-484C-9325-607A186EA331}">
      <dsp:nvSpPr>
        <dsp:cNvPr id="0" name=""/>
        <dsp:cNvSpPr/>
      </dsp:nvSpPr>
      <dsp:spPr>
        <a:xfrm>
          <a:off x="3922811" y="1306676"/>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72390" rIns="9652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Mean Age 53</a:t>
          </a:r>
        </a:p>
      </dsp:txBody>
      <dsp:txXfrm>
        <a:off x="3961238" y="1345103"/>
        <a:ext cx="2593122" cy="1235133"/>
      </dsp:txXfrm>
    </dsp:sp>
    <dsp:sp modelId="{D75A3022-8749-644C-88B1-AFDEE5F6703B}">
      <dsp:nvSpPr>
        <dsp:cNvPr id="0" name=""/>
        <dsp:cNvSpPr/>
      </dsp:nvSpPr>
      <dsp:spPr>
        <a:xfrm>
          <a:off x="3922811" y="2820508"/>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72390" rIns="9652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Mean time = 14 years</a:t>
          </a:r>
        </a:p>
      </dsp:txBody>
      <dsp:txXfrm>
        <a:off x="3961238" y="2858935"/>
        <a:ext cx="2593122" cy="1235133"/>
      </dsp:txXfrm>
    </dsp:sp>
    <dsp:sp modelId="{62F1D843-9129-B643-974E-39287C1A7AD3}">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N Am (N=690)</a:t>
          </a:r>
        </a:p>
      </dsp:txBody>
      <dsp:txXfrm>
        <a:off x="7176845" y="0"/>
        <a:ext cx="3337470" cy="1305401"/>
      </dsp:txXfrm>
    </dsp:sp>
    <dsp:sp modelId="{F8AD4685-B24B-004A-BEB0-11BB5591C081}">
      <dsp:nvSpPr>
        <dsp:cNvPr id="0" name=""/>
        <dsp:cNvSpPr/>
      </dsp:nvSpPr>
      <dsp:spPr>
        <a:xfrm>
          <a:off x="7510592" y="1306676"/>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72390" rIns="9652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Mean Age 58</a:t>
          </a:r>
        </a:p>
      </dsp:txBody>
      <dsp:txXfrm>
        <a:off x="7549019" y="1345103"/>
        <a:ext cx="2593122" cy="1235133"/>
      </dsp:txXfrm>
    </dsp:sp>
    <dsp:sp modelId="{D64F8EF6-58FA-FE42-BA2A-90C75EE90405}">
      <dsp:nvSpPr>
        <dsp:cNvPr id="0" name=""/>
        <dsp:cNvSpPr/>
      </dsp:nvSpPr>
      <dsp:spPr>
        <a:xfrm>
          <a:off x="7510592" y="2820508"/>
          <a:ext cx="2669976"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72390" rIns="96520" bIns="72390" numCol="1" spcCol="1270" anchor="ctr" anchorCtr="0">
          <a:noAutofit/>
        </a:bodyPr>
        <a:lstStyle/>
        <a:p>
          <a:pPr marL="0" lvl="0" indent="0" algn="ctr" defTabSz="1689100">
            <a:lnSpc>
              <a:spcPct val="90000"/>
            </a:lnSpc>
            <a:spcBef>
              <a:spcPct val="0"/>
            </a:spcBef>
            <a:spcAft>
              <a:spcPct val="35000"/>
            </a:spcAft>
            <a:buNone/>
          </a:pPr>
          <a:r>
            <a:rPr lang="en-GB" sz="3800" kern="1200" dirty="0"/>
            <a:t>Mean time = 12 years</a:t>
          </a:r>
        </a:p>
      </dsp:txBody>
      <dsp:txXfrm>
        <a:off x="7549019" y="2858935"/>
        <a:ext cx="2593122" cy="1235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CEF62-1218-7E4C-BD56-0A8BFD31A1E2}">
      <dsp:nvSpPr>
        <dsp:cNvPr id="0" name=""/>
        <dsp:cNvSpPr/>
      </dsp:nvSpPr>
      <dsp:spPr>
        <a:xfrm>
          <a:off x="791765" y="566643"/>
          <a:ext cx="3143250" cy="274759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20% non </a:t>
          </a:r>
          <a:r>
            <a:rPr lang="en-GB" sz="3000" kern="1200" dirty="0" err="1"/>
            <a:t>covid</a:t>
          </a:r>
          <a:r>
            <a:rPr lang="en-GB" sz="3000" kern="1200" dirty="0"/>
            <a:t> </a:t>
          </a:r>
        </a:p>
        <a:p>
          <a:pPr marL="0" lvl="0" indent="0" algn="ctr" defTabSz="1333500">
            <a:lnSpc>
              <a:spcPct val="90000"/>
            </a:lnSpc>
            <a:spcBef>
              <a:spcPct val="0"/>
            </a:spcBef>
            <a:spcAft>
              <a:spcPct val="35000"/>
            </a:spcAft>
            <a:buNone/>
          </a:pPr>
          <a:r>
            <a:rPr lang="en-GB" sz="3000" kern="1200" dirty="0"/>
            <a:t>8% </a:t>
          </a:r>
          <a:r>
            <a:rPr lang="en-GB" sz="3000" kern="1200" dirty="0" err="1"/>
            <a:t>Covid</a:t>
          </a:r>
          <a:endParaRPr lang="en-GB" sz="3000" kern="1200" dirty="0"/>
        </a:p>
      </dsp:txBody>
      <dsp:txXfrm>
        <a:off x="1577578" y="978782"/>
        <a:ext cx="1532334" cy="1923318"/>
      </dsp:txXfrm>
    </dsp:sp>
    <dsp:sp modelId="{17C857C7-9EFB-5E41-B460-F40C5BBD21AD}">
      <dsp:nvSpPr>
        <dsp:cNvPr id="0" name=""/>
        <dsp:cNvSpPr/>
      </dsp:nvSpPr>
      <dsp:spPr>
        <a:xfrm>
          <a:off x="5953" y="1154629"/>
          <a:ext cx="1571625" cy="15716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Allowed in room</a:t>
          </a:r>
        </a:p>
      </dsp:txBody>
      <dsp:txXfrm>
        <a:off x="236112" y="1384788"/>
        <a:ext cx="1111307" cy="1111307"/>
      </dsp:txXfrm>
    </dsp:sp>
    <dsp:sp modelId="{F3F9CBAA-EF86-2D41-BDEF-107C648F4A1A}">
      <dsp:nvSpPr>
        <dsp:cNvPr id="0" name=""/>
        <dsp:cNvSpPr/>
      </dsp:nvSpPr>
      <dsp:spPr>
        <a:xfrm>
          <a:off x="4917281" y="566643"/>
          <a:ext cx="3143250" cy="274759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20% non </a:t>
          </a:r>
          <a:r>
            <a:rPr lang="en-GB" sz="3000" kern="1200" dirty="0" err="1"/>
            <a:t>covid</a:t>
          </a:r>
          <a:r>
            <a:rPr lang="en-GB" sz="3000" kern="1200" dirty="0"/>
            <a:t> </a:t>
          </a:r>
        </a:p>
        <a:p>
          <a:pPr marL="0" lvl="0" indent="0" algn="ctr" defTabSz="1333500">
            <a:lnSpc>
              <a:spcPct val="90000"/>
            </a:lnSpc>
            <a:spcBef>
              <a:spcPct val="0"/>
            </a:spcBef>
            <a:spcAft>
              <a:spcPct val="35000"/>
            </a:spcAft>
            <a:buNone/>
          </a:pPr>
          <a:r>
            <a:rPr lang="en-GB" sz="3000" kern="1200" dirty="0"/>
            <a:t>6% </a:t>
          </a:r>
          <a:r>
            <a:rPr lang="en-GB" sz="3000" kern="1200" dirty="0" err="1"/>
            <a:t>Covid</a:t>
          </a:r>
          <a:endParaRPr lang="en-GB" sz="3000" kern="1200" dirty="0"/>
        </a:p>
      </dsp:txBody>
      <dsp:txXfrm>
        <a:off x="5703093" y="978782"/>
        <a:ext cx="1532334" cy="1923318"/>
      </dsp:txXfrm>
    </dsp:sp>
    <dsp:sp modelId="{0492D099-DC8A-5C43-8524-7F7AB23BDCBC}">
      <dsp:nvSpPr>
        <dsp:cNvPr id="0" name=""/>
        <dsp:cNvSpPr/>
      </dsp:nvSpPr>
      <dsp:spPr>
        <a:xfrm>
          <a:off x="4131468" y="1154629"/>
          <a:ext cx="1571625" cy="15716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Only access to family members</a:t>
          </a:r>
        </a:p>
      </dsp:txBody>
      <dsp:txXfrm>
        <a:off x="4361627" y="1384788"/>
        <a:ext cx="1111307" cy="1111307"/>
      </dsp:txXfrm>
    </dsp:sp>
    <dsp:sp modelId="{B4267C2E-7082-DF41-8763-5261340DD94C}">
      <dsp:nvSpPr>
        <dsp:cNvPr id="0" name=""/>
        <dsp:cNvSpPr/>
      </dsp:nvSpPr>
      <dsp:spPr>
        <a:xfrm>
          <a:off x="9042796" y="566643"/>
          <a:ext cx="3143250" cy="274759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20% non </a:t>
          </a:r>
          <a:r>
            <a:rPr lang="en-GB" sz="3000" kern="1200" dirty="0" err="1"/>
            <a:t>covid</a:t>
          </a:r>
          <a:r>
            <a:rPr lang="en-GB" sz="3000" kern="1200" dirty="0"/>
            <a:t> </a:t>
          </a:r>
        </a:p>
        <a:p>
          <a:pPr marL="0" lvl="0" indent="0" algn="ctr" defTabSz="1333500">
            <a:lnSpc>
              <a:spcPct val="90000"/>
            </a:lnSpc>
            <a:spcBef>
              <a:spcPct val="0"/>
            </a:spcBef>
            <a:spcAft>
              <a:spcPct val="35000"/>
            </a:spcAft>
            <a:buNone/>
          </a:pPr>
          <a:r>
            <a:rPr lang="en-GB" sz="3000" kern="1200" dirty="0">
              <a:highlight>
                <a:srgbClr val="FFFF00"/>
              </a:highlight>
            </a:rPr>
            <a:t>60% </a:t>
          </a:r>
          <a:r>
            <a:rPr lang="en-GB" sz="3000" kern="1200" dirty="0" err="1">
              <a:highlight>
                <a:srgbClr val="FFFF00"/>
              </a:highlight>
            </a:rPr>
            <a:t>Covid</a:t>
          </a:r>
          <a:endParaRPr lang="en-GB" sz="3000" kern="1200" dirty="0">
            <a:highlight>
              <a:srgbClr val="FFFF00"/>
            </a:highlight>
          </a:endParaRPr>
        </a:p>
      </dsp:txBody>
      <dsp:txXfrm>
        <a:off x="9828609" y="978782"/>
        <a:ext cx="1532334" cy="1923318"/>
      </dsp:txXfrm>
    </dsp:sp>
    <dsp:sp modelId="{A4C350E1-DD32-6E40-9A9A-148D3B421A13}">
      <dsp:nvSpPr>
        <dsp:cNvPr id="0" name=""/>
        <dsp:cNvSpPr/>
      </dsp:nvSpPr>
      <dsp:spPr>
        <a:xfrm>
          <a:off x="8256984" y="1154629"/>
          <a:ext cx="1571625" cy="15716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Through technology</a:t>
          </a:r>
        </a:p>
      </dsp:txBody>
      <dsp:txXfrm>
        <a:off x="8487143" y="1384788"/>
        <a:ext cx="1111307" cy="1111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DA41-57B1-4CFE-BEDE-AAC36C9ACDC2}">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36B87-1F92-4EB0-82AD-109FF34BBA03}">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312B2-AC39-48FC-B5B6-9B0E959D4397}">
      <dsp:nvSpPr>
        <dsp:cNvPr id="0" name=""/>
        <dsp:cNvSpPr/>
      </dsp:nvSpPr>
      <dsp:spPr>
        <a:xfrm>
          <a:off x="1945450" y="719"/>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GB" sz="2500" kern="1200" dirty="0"/>
            <a:t>Being challenged to the core</a:t>
          </a:r>
        </a:p>
      </dsp:txBody>
      <dsp:txXfrm>
        <a:off x="1945450" y="719"/>
        <a:ext cx="2964910" cy="1684372"/>
      </dsp:txXfrm>
    </dsp:sp>
    <dsp:sp modelId="{75DF6B31-695D-4407-A804-55FD55877B80}">
      <dsp:nvSpPr>
        <dsp:cNvPr id="0" name=""/>
        <dsp:cNvSpPr/>
      </dsp:nvSpPr>
      <dsp:spPr>
        <a:xfrm>
          <a:off x="4910361" y="719"/>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00100">
            <a:lnSpc>
              <a:spcPct val="100000"/>
            </a:lnSpc>
            <a:spcBef>
              <a:spcPct val="0"/>
            </a:spcBef>
            <a:spcAft>
              <a:spcPct val="35000"/>
            </a:spcAft>
            <a:buNone/>
          </a:pPr>
          <a:r>
            <a:rPr lang="en-GB" sz="1800" kern="1200" dirty="0"/>
            <a:t>Excluded</a:t>
          </a:r>
        </a:p>
        <a:p>
          <a:pPr marL="0" lvl="0" indent="0" algn="l" defTabSz="800100">
            <a:lnSpc>
              <a:spcPct val="100000"/>
            </a:lnSpc>
            <a:spcBef>
              <a:spcPct val="0"/>
            </a:spcBef>
            <a:spcAft>
              <a:spcPct val="35000"/>
            </a:spcAft>
            <a:buNone/>
          </a:pPr>
          <a:r>
            <a:rPr lang="en-GB" sz="1800" kern="1200" dirty="0"/>
            <a:t>Separated</a:t>
          </a:r>
        </a:p>
        <a:p>
          <a:pPr marL="0" lvl="0" indent="0" algn="l" defTabSz="800100">
            <a:lnSpc>
              <a:spcPct val="100000"/>
            </a:lnSpc>
            <a:spcBef>
              <a:spcPct val="0"/>
            </a:spcBef>
            <a:spcAft>
              <a:spcPct val="35000"/>
            </a:spcAft>
            <a:buNone/>
          </a:pPr>
          <a:r>
            <a:rPr lang="en-GB" sz="1800" kern="1200" dirty="0"/>
            <a:t>Redundant</a:t>
          </a:r>
        </a:p>
      </dsp:txBody>
      <dsp:txXfrm>
        <a:off x="4910361" y="719"/>
        <a:ext cx="1678329" cy="1684372"/>
      </dsp:txXfrm>
    </dsp:sp>
    <dsp:sp modelId="{20B4EBCC-4683-4D1A-9AB7-E71061EC41C2}">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BB32F-EC17-4AD2-9167-FF39BFAAB9B0}">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EA4B12-7E05-4420-AED4-DB67E5444725}">
      <dsp:nvSpPr>
        <dsp:cNvPr id="0" name=""/>
        <dsp:cNvSpPr/>
      </dsp:nvSpPr>
      <dsp:spPr>
        <a:xfrm>
          <a:off x="1945450" y="2106185"/>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GB" sz="2500" kern="1200" dirty="0"/>
            <a:t>Being present</a:t>
          </a:r>
        </a:p>
      </dsp:txBody>
      <dsp:txXfrm>
        <a:off x="1945450" y="2106185"/>
        <a:ext cx="2964910" cy="1684372"/>
      </dsp:txXfrm>
    </dsp:sp>
    <dsp:sp modelId="{61DE7FF7-FBE9-4A5B-9F98-8A49E670B86E}">
      <dsp:nvSpPr>
        <dsp:cNvPr id="0" name=""/>
        <dsp:cNvSpPr/>
      </dsp:nvSpPr>
      <dsp:spPr>
        <a:xfrm>
          <a:off x="4910361" y="2106185"/>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00100">
            <a:lnSpc>
              <a:spcPct val="100000"/>
            </a:lnSpc>
            <a:spcBef>
              <a:spcPct val="0"/>
            </a:spcBef>
            <a:spcAft>
              <a:spcPct val="35000"/>
            </a:spcAft>
            <a:buNone/>
          </a:pPr>
          <a:r>
            <a:rPr lang="en-GB" sz="1800" kern="1200" dirty="0"/>
            <a:t>Ready next time</a:t>
          </a:r>
        </a:p>
        <a:p>
          <a:pPr marL="0" lvl="0" indent="0" algn="l" defTabSz="800100">
            <a:lnSpc>
              <a:spcPct val="100000"/>
            </a:lnSpc>
            <a:spcBef>
              <a:spcPct val="0"/>
            </a:spcBef>
            <a:spcAft>
              <a:spcPct val="35000"/>
            </a:spcAft>
            <a:buNone/>
          </a:pPr>
          <a:r>
            <a:rPr lang="en-GB" sz="1800" kern="1200" dirty="0"/>
            <a:t>Being innovative</a:t>
          </a:r>
        </a:p>
      </dsp:txBody>
      <dsp:txXfrm>
        <a:off x="4910361" y="2106185"/>
        <a:ext cx="1678329" cy="1684372"/>
      </dsp:txXfrm>
    </dsp:sp>
    <dsp:sp modelId="{41518D66-1741-4AA7-B042-7BAF95EEE2B4}">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CC37E-137B-4BD8-B6C5-D141A82E337C}">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D07096-1087-47B9-B81A-1A1970BDE062}">
      <dsp:nvSpPr>
        <dsp:cNvPr id="0" name=""/>
        <dsp:cNvSpPr/>
      </dsp:nvSpPr>
      <dsp:spPr>
        <a:xfrm>
          <a:off x="1945450" y="4211650"/>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GB" sz="2500" kern="1200" dirty="0"/>
            <a:t>Being where we are needed</a:t>
          </a:r>
        </a:p>
      </dsp:txBody>
      <dsp:txXfrm>
        <a:off x="1945450" y="4211650"/>
        <a:ext cx="2964910" cy="1684372"/>
      </dsp:txXfrm>
    </dsp:sp>
    <dsp:sp modelId="{377D4CE6-98B7-4331-B02B-14C7BC1A228E}">
      <dsp:nvSpPr>
        <dsp:cNvPr id="0" name=""/>
        <dsp:cNvSpPr/>
      </dsp:nvSpPr>
      <dsp:spPr>
        <a:xfrm>
          <a:off x="4910361" y="4211650"/>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00100">
            <a:lnSpc>
              <a:spcPct val="100000"/>
            </a:lnSpc>
            <a:spcBef>
              <a:spcPct val="0"/>
            </a:spcBef>
            <a:spcAft>
              <a:spcPct val="35000"/>
            </a:spcAft>
            <a:buNone/>
          </a:pPr>
          <a:r>
            <a:rPr lang="en-GB" sz="1800" kern="1200" dirty="0"/>
            <a:t>Being SEEN</a:t>
          </a:r>
        </a:p>
      </dsp:txBody>
      <dsp:txXfrm>
        <a:off x="4910361" y="4211650"/>
        <a:ext cx="1678329" cy="16843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47137-C8DD-D849-958D-0C2016683BB7}"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8F2B0-8F4D-004E-BF15-B70BCE24A27F}" type="slidenum">
              <a:rPr lang="en-US" smtClean="0"/>
              <a:t>‹#›</a:t>
            </a:fld>
            <a:endParaRPr lang="en-US"/>
          </a:p>
        </p:txBody>
      </p:sp>
    </p:spTree>
    <p:extLst>
      <p:ext uri="{BB962C8B-B14F-4D97-AF65-F5344CB8AC3E}">
        <p14:creationId xmlns:p14="http://schemas.microsoft.com/office/powerpoint/2010/main" val="13180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8F2B0-8F4D-004E-BF15-B70BCE24A27F}" type="slidenum">
              <a:rPr lang="en-US" smtClean="0"/>
              <a:t>5</a:t>
            </a:fld>
            <a:endParaRPr lang="en-US"/>
          </a:p>
        </p:txBody>
      </p:sp>
    </p:spTree>
    <p:extLst>
      <p:ext uri="{BB962C8B-B14F-4D97-AF65-F5344CB8AC3E}">
        <p14:creationId xmlns:p14="http://schemas.microsoft.com/office/powerpoint/2010/main" val="329554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GB" sz="1200" b="1" i="0" u="none" strike="noStrike" kern="1200" dirty="0">
                <a:solidFill>
                  <a:schemeClr val="tx1"/>
                </a:solidFill>
                <a:effectLst/>
                <a:latin typeface="+mn-lt"/>
                <a:ea typeface="+mn-ea"/>
                <a:cs typeface="+mn-cs"/>
              </a:rPr>
              <a:t>Australia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1" i="0" u="none" strike="noStrike" kern="1200" dirty="0">
                <a:solidFill>
                  <a:schemeClr val="tx1"/>
                </a:solidFill>
                <a:effectLst/>
                <a:latin typeface="+mn-lt"/>
                <a:ea typeface="+mn-ea"/>
                <a:cs typeface="+mn-cs"/>
              </a:rPr>
              <a:t>202</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1" i="0" u="none" strike="noStrike" kern="1200" dirty="0">
                <a:solidFill>
                  <a:schemeClr val="tx1"/>
                </a:solidFill>
                <a:effectLst/>
                <a:latin typeface="+mn-lt"/>
                <a:ea typeface="+mn-ea"/>
                <a:cs typeface="+mn-cs"/>
              </a:rPr>
              <a:t>Austria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9</a:t>
            </a:r>
          </a:p>
          <a:p>
            <a:pPr rtl="0" eaLnBrk="1" fontAlgn="b" latinLnBrk="0" hangingPunct="1"/>
            <a:r>
              <a:rPr lang="en-GB" sz="1200" b="1" i="0" u="none" strike="noStrike" kern="1200" dirty="0">
                <a:solidFill>
                  <a:schemeClr val="tx1"/>
                </a:solidFill>
                <a:effectLst/>
                <a:latin typeface="+mn-lt"/>
                <a:ea typeface="+mn-ea"/>
                <a:cs typeface="+mn-cs"/>
              </a:rPr>
              <a:t>Belgium</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131</a:t>
            </a:r>
          </a:p>
          <a:p>
            <a:pPr rtl="0" eaLnBrk="1" fontAlgn="b" latinLnBrk="0" hangingPunct="1"/>
            <a:r>
              <a:rPr lang="en-GB" sz="1200" b="1" i="0" u="none" strike="noStrike" kern="1200" dirty="0">
                <a:solidFill>
                  <a:schemeClr val="tx1"/>
                </a:solidFill>
                <a:effectLst/>
                <a:latin typeface="+mn-lt"/>
                <a:ea typeface="+mn-ea"/>
                <a:cs typeface="+mn-cs"/>
              </a:rPr>
              <a:t>Canada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40</a:t>
            </a:r>
          </a:p>
          <a:p>
            <a:pPr rtl="0" eaLnBrk="1" fontAlgn="b" latinLnBrk="0" hangingPunct="1"/>
            <a:r>
              <a:rPr lang="en-GB" sz="1200" b="1" i="0" u="none" strike="noStrike" kern="1200" dirty="0">
                <a:solidFill>
                  <a:schemeClr val="tx1"/>
                </a:solidFill>
                <a:effectLst/>
                <a:latin typeface="+mn-lt"/>
                <a:ea typeface="+mn-ea"/>
                <a:cs typeface="+mn-cs"/>
              </a:rPr>
              <a:t>Chile</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2</a:t>
            </a:r>
          </a:p>
          <a:p>
            <a:pPr rtl="0" eaLnBrk="1" fontAlgn="b" latinLnBrk="0" hangingPunct="1"/>
            <a:r>
              <a:rPr lang="en-GB" sz="1200" b="1" i="0" u="none" strike="noStrike" kern="1200" dirty="0">
                <a:solidFill>
                  <a:schemeClr val="tx1"/>
                </a:solidFill>
                <a:effectLst/>
                <a:latin typeface="+mn-lt"/>
                <a:ea typeface="+mn-ea"/>
                <a:cs typeface="+mn-cs"/>
              </a:rPr>
              <a:t>Colombia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3</a:t>
            </a:r>
          </a:p>
          <a:p>
            <a:pPr rtl="0" eaLnBrk="1" fontAlgn="b" latinLnBrk="0" hangingPunct="1"/>
            <a:r>
              <a:rPr lang="en-GB" sz="1200" b="1" i="0" u="none" strike="noStrike" kern="1200" dirty="0">
                <a:solidFill>
                  <a:schemeClr val="tx1"/>
                </a:solidFill>
                <a:effectLst/>
                <a:latin typeface="+mn-lt"/>
                <a:ea typeface="+mn-ea"/>
                <a:cs typeface="+mn-cs"/>
              </a:rPr>
              <a:t>Cyprus</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2</a:t>
            </a:r>
          </a:p>
          <a:p>
            <a:pPr rtl="0" eaLnBrk="1" fontAlgn="b" latinLnBrk="0" hangingPunct="1"/>
            <a:r>
              <a:rPr lang="en-GB" sz="1200" b="1" i="0" u="none" strike="noStrike" kern="1200" dirty="0">
                <a:solidFill>
                  <a:schemeClr val="tx1"/>
                </a:solidFill>
                <a:effectLst/>
                <a:latin typeface="+mn-lt"/>
                <a:ea typeface="+mn-ea"/>
                <a:cs typeface="+mn-cs"/>
              </a:rPr>
              <a:t>Czech Republic</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9</a:t>
            </a:r>
          </a:p>
          <a:p>
            <a:pPr rtl="0" eaLnBrk="1" fontAlgn="b" latinLnBrk="0" hangingPunct="1"/>
            <a:r>
              <a:rPr lang="en-GB" sz="1200" b="1" i="0" u="none" strike="noStrike" kern="1200" dirty="0">
                <a:solidFill>
                  <a:schemeClr val="tx1"/>
                </a:solidFill>
                <a:effectLst/>
                <a:latin typeface="+mn-lt"/>
                <a:ea typeface="+mn-ea"/>
                <a:cs typeface="+mn-cs"/>
              </a:rPr>
              <a:t>Denmark</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Estonia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5</a:t>
            </a:r>
          </a:p>
          <a:p>
            <a:pPr rtl="0" eaLnBrk="1" fontAlgn="b" latinLnBrk="0" hangingPunct="1"/>
            <a:r>
              <a:rPr lang="en-GB" sz="1200" b="1" i="0" u="none" strike="noStrike" kern="1200" dirty="0">
                <a:solidFill>
                  <a:schemeClr val="tx1"/>
                </a:solidFill>
                <a:effectLst/>
                <a:latin typeface="+mn-lt"/>
                <a:ea typeface="+mn-ea"/>
                <a:cs typeface="+mn-cs"/>
              </a:rPr>
              <a:t>Finland</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13</a:t>
            </a:r>
          </a:p>
          <a:p>
            <a:pPr rtl="0" eaLnBrk="1" fontAlgn="b" latinLnBrk="0" hangingPunct="1"/>
            <a:r>
              <a:rPr lang="en-GB" sz="1200" b="1" i="0" u="none" strike="noStrike" kern="1200" dirty="0">
                <a:solidFill>
                  <a:schemeClr val="tx1"/>
                </a:solidFill>
                <a:effectLst/>
                <a:latin typeface="+mn-lt"/>
                <a:ea typeface="+mn-ea"/>
                <a:cs typeface="+mn-cs"/>
              </a:rPr>
              <a:t>France</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9</a:t>
            </a:r>
          </a:p>
          <a:p>
            <a:pPr rtl="0" eaLnBrk="1" fontAlgn="b" latinLnBrk="0" hangingPunct="1"/>
            <a:r>
              <a:rPr lang="en-GB" sz="1200" b="1" i="0" u="none" strike="noStrike" kern="1200" dirty="0">
                <a:solidFill>
                  <a:schemeClr val="tx1"/>
                </a:solidFill>
                <a:effectLst/>
                <a:latin typeface="+mn-lt"/>
                <a:ea typeface="+mn-ea"/>
                <a:cs typeface="+mn-cs"/>
              </a:rPr>
              <a:t>Germany</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89</a:t>
            </a:r>
          </a:p>
          <a:p>
            <a:pPr rtl="0" eaLnBrk="1" fontAlgn="b" latinLnBrk="0" hangingPunct="1"/>
            <a:r>
              <a:rPr lang="en-GB" sz="1200" b="1" i="0" u="none" strike="noStrike" kern="1200" dirty="0">
                <a:solidFill>
                  <a:schemeClr val="tx1"/>
                </a:solidFill>
                <a:effectLst/>
                <a:latin typeface="+mn-lt"/>
                <a:ea typeface="+mn-ea"/>
                <a:cs typeface="+mn-cs"/>
              </a:rPr>
              <a:t>Hong Kong</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Hungary</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4</a:t>
            </a:r>
          </a:p>
          <a:p>
            <a:pPr rtl="0" eaLnBrk="1" fontAlgn="b" latinLnBrk="0" hangingPunct="1"/>
            <a:r>
              <a:rPr lang="en-GB" sz="1200" b="1" i="0" u="none" strike="noStrike" kern="1200" dirty="0">
                <a:solidFill>
                  <a:schemeClr val="tx1"/>
                </a:solidFill>
                <a:effectLst/>
                <a:latin typeface="+mn-lt"/>
                <a:ea typeface="+mn-ea"/>
                <a:cs typeface="+mn-cs"/>
              </a:rPr>
              <a:t>India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3</a:t>
            </a:r>
          </a:p>
          <a:p>
            <a:pPr rtl="0" eaLnBrk="1" fontAlgn="b" latinLnBrk="0" hangingPunct="1"/>
            <a:r>
              <a:rPr lang="en-GB" sz="1200" b="1" i="0" u="none" strike="noStrike" kern="1200" dirty="0">
                <a:solidFill>
                  <a:schemeClr val="tx1"/>
                </a:solidFill>
                <a:effectLst/>
                <a:latin typeface="+mn-lt"/>
                <a:ea typeface="+mn-ea"/>
                <a:cs typeface="+mn-cs"/>
              </a:rPr>
              <a:t>Indonesia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Ireland</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22</a:t>
            </a:r>
          </a:p>
          <a:p>
            <a:pPr rtl="0" eaLnBrk="1" fontAlgn="b" latinLnBrk="0" hangingPunct="1"/>
            <a:r>
              <a:rPr lang="en-GB" sz="1200" b="1" i="0" u="none" strike="noStrike" kern="1200" dirty="0">
                <a:solidFill>
                  <a:schemeClr val="tx1"/>
                </a:solidFill>
                <a:effectLst/>
                <a:latin typeface="+mn-lt"/>
                <a:ea typeface="+mn-ea"/>
                <a:cs typeface="+mn-cs"/>
              </a:rPr>
              <a:t>Israel</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4</a:t>
            </a:r>
          </a:p>
          <a:p>
            <a:pPr rtl="0" eaLnBrk="1" fontAlgn="b" latinLnBrk="0" hangingPunct="1"/>
            <a:r>
              <a:rPr lang="en-GB" sz="1200" b="1" i="0" u="none" strike="noStrike" kern="1200" dirty="0">
                <a:solidFill>
                  <a:schemeClr val="tx1"/>
                </a:solidFill>
                <a:effectLst/>
                <a:latin typeface="+mn-lt"/>
                <a:ea typeface="+mn-ea"/>
                <a:cs typeface="+mn-cs"/>
              </a:rPr>
              <a:t>Italy</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5</a:t>
            </a:r>
          </a:p>
          <a:p>
            <a:pPr rtl="0" eaLnBrk="1" fontAlgn="b" latinLnBrk="0" hangingPunct="1"/>
            <a:r>
              <a:rPr lang="en-GB" sz="1200" b="1" i="0" u="none" strike="noStrike" kern="1200" dirty="0">
                <a:solidFill>
                  <a:schemeClr val="tx1"/>
                </a:solidFill>
                <a:effectLst/>
                <a:latin typeface="+mn-lt"/>
                <a:ea typeface="+mn-ea"/>
                <a:cs typeface="+mn-cs"/>
              </a:rPr>
              <a:t>Kenya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Latvia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Luxembourg</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9</a:t>
            </a:r>
          </a:p>
          <a:p>
            <a:pPr rtl="0" eaLnBrk="1" fontAlgn="b" latinLnBrk="0" hangingPunct="1"/>
            <a:r>
              <a:rPr lang="en-GB" sz="1200" b="1" i="0" u="none" strike="noStrike" kern="1200" dirty="0">
                <a:solidFill>
                  <a:schemeClr val="tx1"/>
                </a:solidFill>
                <a:effectLst/>
                <a:latin typeface="+mn-lt"/>
                <a:ea typeface="+mn-ea"/>
                <a:cs typeface="+mn-cs"/>
              </a:rPr>
              <a:t>Malta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Netherlands</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173</a:t>
            </a:r>
          </a:p>
          <a:p>
            <a:pPr rtl="0" eaLnBrk="1" fontAlgn="b" latinLnBrk="0" hangingPunct="1"/>
            <a:r>
              <a:rPr lang="en-GB" sz="1200" b="1" i="0" u="none" strike="noStrike" kern="1200" dirty="0">
                <a:solidFill>
                  <a:schemeClr val="tx1"/>
                </a:solidFill>
                <a:effectLst/>
                <a:latin typeface="+mn-lt"/>
                <a:ea typeface="+mn-ea"/>
                <a:cs typeface="+mn-cs"/>
              </a:rPr>
              <a:t>Norway</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16</a:t>
            </a:r>
          </a:p>
          <a:p>
            <a:pPr rtl="0" eaLnBrk="1" fontAlgn="b" latinLnBrk="0" hangingPunct="1"/>
            <a:r>
              <a:rPr lang="en-GB" sz="1200" b="1" i="0" u="none" strike="noStrike" kern="1200" dirty="0">
                <a:solidFill>
                  <a:schemeClr val="tx1"/>
                </a:solidFill>
                <a:effectLst/>
                <a:latin typeface="+mn-lt"/>
                <a:ea typeface="+mn-ea"/>
                <a:cs typeface="+mn-cs"/>
              </a:rPr>
              <a:t>Philippi</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4</a:t>
            </a:r>
          </a:p>
          <a:p>
            <a:pPr rtl="0" eaLnBrk="1" fontAlgn="b" latinLnBrk="0" hangingPunct="1"/>
            <a:r>
              <a:rPr lang="en-GB" sz="1200" b="1" i="0" u="none" strike="noStrike" kern="1200" dirty="0">
                <a:solidFill>
                  <a:schemeClr val="tx1"/>
                </a:solidFill>
                <a:effectLst/>
                <a:latin typeface="+mn-lt"/>
                <a:ea typeface="+mn-ea"/>
                <a:cs typeface="+mn-cs"/>
              </a:rPr>
              <a:t>Portugal</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2</a:t>
            </a:r>
          </a:p>
          <a:p>
            <a:pPr rtl="0" eaLnBrk="1" fontAlgn="b" latinLnBrk="0" hangingPunct="1"/>
            <a:r>
              <a:rPr lang="en-GB" sz="1200" b="1" i="0" u="none" strike="noStrike" kern="1200" dirty="0">
                <a:solidFill>
                  <a:schemeClr val="tx1"/>
                </a:solidFill>
                <a:effectLst/>
                <a:latin typeface="+mn-lt"/>
                <a:ea typeface="+mn-ea"/>
                <a:cs typeface="+mn-cs"/>
              </a:rPr>
              <a:t>Romania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Spain</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4</a:t>
            </a:r>
          </a:p>
          <a:p>
            <a:pPr rtl="0" eaLnBrk="1" fontAlgn="b" latinLnBrk="0" hangingPunct="1"/>
            <a:r>
              <a:rPr lang="en-GB" sz="1200" b="1" i="0" u="none" strike="noStrike" kern="1200" dirty="0">
                <a:solidFill>
                  <a:schemeClr val="tx1"/>
                </a:solidFill>
                <a:effectLst/>
                <a:latin typeface="+mn-lt"/>
                <a:ea typeface="+mn-ea"/>
                <a:cs typeface="+mn-cs"/>
              </a:rPr>
              <a:t>Sweden</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15</a:t>
            </a:r>
          </a:p>
          <a:p>
            <a:pPr rtl="0" eaLnBrk="1" fontAlgn="b" latinLnBrk="0" hangingPunct="1"/>
            <a:r>
              <a:rPr lang="en-GB" sz="1200" b="1" i="0" u="none" strike="noStrike" kern="1200" dirty="0">
                <a:solidFill>
                  <a:schemeClr val="tx1"/>
                </a:solidFill>
                <a:effectLst/>
                <a:latin typeface="+mn-lt"/>
                <a:ea typeface="+mn-ea"/>
                <a:cs typeface="+mn-cs"/>
              </a:rPr>
              <a:t>Switzerland</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31</a:t>
            </a:r>
          </a:p>
          <a:p>
            <a:pPr rtl="0" eaLnBrk="1" fontAlgn="b" latinLnBrk="0" hangingPunct="1"/>
            <a:r>
              <a:rPr lang="en-GB" sz="1200" b="1" i="0" u="none" strike="noStrike" kern="1200" dirty="0">
                <a:solidFill>
                  <a:schemeClr val="tx1"/>
                </a:solidFill>
                <a:effectLst/>
                <a:latin typeface="+mn-lt"/>
                <a:ea typeface="+mn-ea"/>
                <a:cs typeface="+mn-cs"/>
              </a:rPr>
              <a:t>UK</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109</a:t>
            </a:r>
          </a:p>
          <a:p>
            <a:pPr rtl="0" eaLnBrk="1" fontAlgn="b" latinLnBrk="0" hangingPunct="1"/>
            <a:r>
              <a:rPr lang="en-GB" sz="1200" b="1" i="0" u="none" strike="noStrike" kern="1200" dirty="0">
                <a:solidFill>
                  <a:schemeClr val="tx1"/>
                </a:solidFill>
                <a:effectLst/>
                <a:latin typeface="+mn-lt"/>
                <a:ea typeface="+mn-ea"/>
                <a:cs typeface="+mn-cs"/>
              </a:rPr>
              <a:t>Ukraine</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1</a:t>
            </a:r>
          </a:p>
          <a:p>
            <a:pPr rtl="0" eaLnBrk="1" fontAlgn="b" latinLnBrk="0" hangingPunct="1"/>
            <a:r>
              <a:rPr lang="en-GB" sz="1200" b="1" i="0" u="none" strike="noStrike" kern="1200" dirty="0">
                <a:solidFill>
                  <a:schemeClr val="tx1"/>
                </a:solidFill>
                <a:effectLst/>
                <a:latin typeface="+mn-lt"/>
                <a:ea typeface="+mn-ea"/>
                <a:cs typeface="+mn-cs"/>
              </a:rPr>
              <a:t>USA</a:t>
            </a:r>
            <a:endParaRPr lang="en-GB" sz="1200" b="0" i="0" u="none" strike="noStrike" kern="1200" dirty="0">
              <a:solidFill>
                <a:schemeClr val="tx1"/>
              </a:solidFill>
              <a:effectLst/>
              <a:latin typeface="+mn-lt"/>
              <a:ea typeface="+mn-ea"/>
              <a:cs typeface="+mn-cs"/>
            </a:endParaRPr>
          </a:p>
          <a:p>
            <a:pPr rtl="0" eaLnBrk="1" fontAlgn="b" latinLnBrk="0" hangingPunct="1"/>
            <a:r>
              <a:rPr lang="en-GB" sz="1200" b="0" i="0" u="none" strike="noStrike" kern="1200" dirty="0">
                <a:solidFill>
                  <a:schemeClr val="tx1"/>
                </a:solidFill>
                <a:effectLst/>
                <a:latin typeface="+mn-lt"/>
                <a:ea typeface="+mn-ea"/>
                <a:cs typeface="+mn-cs"/>
              </a:rPr>
              <a:t>688</a:t>
            </a:r>
          </a:p>
          <a:p>
            <a:endParaRPr lang="en-US" dirty="0"/>
          </a:p>
        </p:txBody>
      </p:sp>
      <p:sp>
        <p:nvSpPr>
          <p:cNvPr id="4" name="Slide Number Placeholder 3"/>
          <p:cNvSpPr>
            <a:spLocks noGrp="1"/>
          </p:cNvSpPr>
          <p:nvPr>
            <p:ph type="sldNum" sz="quarter" idx="5"/>
          </p:nvPr>
        </p:nvSpPr>
        <p:spPr/>
        <p:txBody>
          <a:bodyPr/>
          <a:lstStyle/>
          <a:p>
            <a:fld id="{F008F2B0-8F4D-004E-BF15-B70BCE24A27F}" type="slidenum">
              <a:rPr lang="en-US" smtClean="0"/>
              <a:t>7</a:t>
            </a:fld>
            <a:endParaRPr lang="en-US"/>
          </a:p>
        </p:txBody>
      </p:sp>
    </p:spTree>
    <p:extLst>
      <p:ext uri="{BB962C8B-B14F-4D97-AF65-F5344CB8AC3E}">
        <p14:creationId xmlns:p14="http://schemas.microsoft.com/office/powerpoint/2010/main" val="135954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‘other’ category both before and after consisted of: parish, military, community, prison, private practice, law enforcement, palliative care, school, university, research, rehabilitation, outreach, learning difficulties, oncology, management, home care, primary care (general practice), continuing care, church, ambulance and administration.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Of those that commented on the change, ten described working remotely or from home, eight described themselves as shielding due to their own health issues, four mentioned that they were no longer permitted to visit the hospitals they worked in, and one took early retirement. </a:t>
            </a:r>
          </a:p>
          <a:p>
            <a:endParaRPr lang="en-US" dirty="0"/>
          </a:p>
        </p:txBody>
      </p:sp>
      <p:sp>
        <p:nvSpPr>
          <p:cNvPr id="4" name="Slide Number Placeholder 3"/>
          <p:cNvSpPr>
            <a:spLocks noGrp="1"/>
          </p:cNvSpPr>
          <p:nvPr>
            <p:ph type="sldNum" sz="quarter" idx="5"/>
          </p:nvPr>
        </p:nvSpPr>
        <p:spPr/>
        <p:txBody>
          <a:bodyPr/>
          <a:lstStyle/>
          <a:p>
            <a:fld id="{F008F2B0-8F4D-004E-BF15-B70BCE24A27F}" type="slidenum">
              <a:rPr lang="en-US" smtClean="0"/>
              <a:t>15</a:t>
            </a:fld>
            <a:endParaRPr lang="en-US"/>
          </a:p>
        </p:txBody>
      </p:sp>
    </p:spTree>
    <p:extLst>
      <p:ext uri="{BB962C8B-B14F-4D97-AF65-F5344CB8AC3E}">
        <p14:creationId xmlns:p14="http://schemas.microsoft.com/office/powerpoint/2010/main" val="374988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8F2B0-8F4D-004E-BF15-B70BCE24A27F}" type="slidenum">
              <a:rPr lang="en-US" smtClean="0"/>
              <a:t>19</a:t>
            </a:fld>
            <a:endParaRPr lang="en-US"/>
          </a:p>
        </p:txBody>
      </p:sp>
    </p:spTree>
    <p:extLst>
      <p:ext uri="{BB962C8B-B14F-4D97-AF65-F5344CB8AC3E}">
        <p14:creationId xmlns:p14="http://schemas.microsoft.com/office/powerpoint/2010/main" val="314327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summary, social distancing had the greatest impact on chaplains around the world, followed by concerns for the dignity of patients. Whilst all were clearly concerned about practical issues such as shortages of materials, it was those aspects impacting on their ability to help others that had the greatest impact. </a:t>
            </a:r>
          </a:p>
          <a:p>
            <a:endParaRPr lang="en-US" dirty="0"/>
          </a:p>
        </p:txBody>
      </p:sp>
      <p:sp>
        <p:nvSpPr>
          <p:cNvPr id="4" name="Slide Number Placeholder 3"/>
          <p:cNvSpPr>
            <a:spLocks noGrp="1"/>
          </p:cNvSpPr>
          <p:nvPr>
            <p:ph type="sldNum" sz="quarter" idx="5"/>
          </p:nvPr>
        </p:nvSpPr>
        <p:spPr/>
        <p:txBody>
          <a:bodyPr/>
          <a:lstStyle/>
          <a:p>
            <a:fld id="{F008F2B0-8F4D-004E-BF15-B70BCE24A27F}" type="slidenum">
              <a:rPr lang="en-US" smtClean="0"/>
              <a:t>21</a:t>
            </a:fld>
            <a:endParaRPr lang="en-US"/>
          </a:p>
        </p:txBody>
      </p:sp>
    </p:spTree>
    <p:extLst>
      <p:ext uri="{BB962C8B-B14F-4D97-AF65-F5344CB8AC3E}">
        <p14:creationId xmlns:p14="http://schemas.microsoft.com/office/powerpoint/2010/main" val="334275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8F2B0-8F4D-004E-BF15-B70BCE24A27F}" type="slidenum">
              <a:rPr lang="en-US" smtClean="0"/>
              <a:t>24</a:t>
            </a:fld>
            <a:endParaRPr lang="en-US"/>
          </a:p>
        </p:txBody>
      </p:sp>
    </p:spTree>
    <p:extLst>
      <p:ext uri="{BB962C8B-B14F-4D97-AF65-F5344CB8AC3E}">
        <p14:creationId xmlns:p14="http://schemas.microsoft.com/office/powerpoint/2010/main" val="282414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D8CF-05B7-9E42-979F-135DA95D7B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B91C8A-13F2-7744-9462-A0D4DBBBD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A79BDD0-01EA-F642-B61D-BD19A9AD38BA}"/>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5" name="Footer Placeholder 4">
            <a:extLst>
              <a:ext uri="{FF2B5EF4-FFF2-40B4-BE49-F238E27FC236}">
                <a16:creationId xmlns:a16="http://schemas.microsoft.com/office/drawing/2014/main" id="{48EC8C92-7F77-5446-81EF-F94912B6C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3FFF0-72ED-A04C-BF8F-A70214E2B76C}"/>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243281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0F31-197D-7E44-AFBD-D03A39327EF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70885BC-E34C-4042-83C9-3C142CF967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980531-A0F6-EF47-906A-47AB443F089D}"/>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5" name="Footer Placeholder 4">
            <a:extLst>
              <a:ext uri="{FF2B5EF4-FFF2-40B4-BE49-F238E27FC236}">
                <a16:creationId xmlns:a16="http://schemas.microsoft.com/office/drawing/2014/main" id="{6BCBA204-AA7A-7D42-978B-EF4ED9B07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B5977-8C6F-F14B-8ADB-CF8B792E2094}"/>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211497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FA553-E42B-AC4A-A3B8-A4244838E3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9A34FF-0640-3545-9B8C-22FBBF5F77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A3AD37-FDC0-DE41-8CE9-8182F4B2E149}"/>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5" name="Footer Placeholder 4">
            <a:extLst>
              <a:ext uri="{FF2B5EF4-FFF2-40B4-BE49-F238E27FC236}">
                <a16:creationId xmlns:a16="http://schemas.microsoft.com/office/drawing/2014/main" id="{15F4A1BD-E29B-1345-951A-764FC44D4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623B4-90F2-5040-A628-F44A0E86C9FE}"/>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8183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34E8-35C6-AB4D-A04E-78395FEA6F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3B5ACF-58D0-C747-97B8-C17712DB09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6C64B5-373C-EF40-B38D-612D80A5F721}"/>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5" name="Footer Placeholder 4">
            <a:extLst>
              <a:ext uri="{FF2B5EF4-FFF2-40B4-BE49-F238E27FC236}">
                <a16:creationId xmlns:a16="http://schemas.microsoft.com/office/drawing/2014/main" id="{5E6A5604-002C-3444-8542-3451016BD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41DFC-D305-BF4C-BE92-2A27C3359549}"/>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361915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B539-BD19-3E40-9685-E1AA8C13CF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AACE97C-AB94-0E4C-A532-C93B601AD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CDFDC7-2A17-554F-A133-111348306B99}"/>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5" name="Footer Placeholder 4">
            <a:extLst>
              <a:ext uri="{FF2B5EF4-FFF2-40B4-BE49-F238E27FC236}">
                <a16:creationId xmlns:a16="http://schemas.microsoft.com/office/drawing/2014/main" id="{0AFFBA6C-2D42-2542-9738-CFB380BA6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DC3B6-D51C-5E45-BF1F-03D944A04C16}"/>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360681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1444-DA5C-2F41-818D-C8147D8519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1F48AD-32D3-2E47-AFB9-2EBF15C33D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112345-8856-804A-99D3-1EB9F0EF69B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C9DD82-838C-164A-B8F7-7BE36FBFB575}"/>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6" name="Footer Placeholder 5">
            <a:extLst>
              <a:ext uri="{FF2B5EF4-FFF2-40B4-BE49-F238E27FC236}">
                <a16:creationId xmlns:a16="http://schemas.microsoft.com/office/drawing/2014/main" id="{3C4942F0-7374-0745-B7AD-41CED9CDF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5C556-A8AA-B946-9F2F-A4C3A603CBEB}"/>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355112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3939-98F7-9942-AE12-25265AB3DB9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755096-C812-7A44-B1C0-8848E11EF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8B52C1-E267-9A42-B103-2495769B77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FCE1696-8253-3A4F-9475-2D58EBC33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8A7ED2-DB21-A34E-8862-415BDE75DD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F99B7E6-F336-3145-BE5B-6707387019B0}"/>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8" name="Footer Placeholder 7">
            <a:extLst>
              <a:ext uri="{FF2B5EF4-FFF2-40B4-BE49-F238E27FC236}">
                <a16:creationId xmlns:a16="http://schemas.microsoft.com/office/drawing/2014/main" id="{2845361B-B0CA-664E-9243-D401227F71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0A21A-9240-DC4F-816F-E6C83A0DDE2C}"/>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319949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32E4-6C85-A34A-A8EC-9AC58473E40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EEF7DF7-9665-FF47-97FB-683B8F8E0639}"/>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4" name="Footer Placeholder 3">
            <a:extLst>
              <a:ext uri="{FF2B5EF4-FFF2-40B4-BE49-F238E27FC236}">
                <a16:creationId xmlns:a16="http://schemas.microsoft.com/office/drawing/2014/main" id="{40BFCCCF-E241-3246-AC1E-6EE113CA50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FEEDD9-3220-3B49-ACC6-8ABD1F3284F8}"/>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283950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62521-693A-4047-8D47-D5CD0A454354}"/>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3" name="Footer Placeholder 2">
            <a:extLst>
              <a:ext uri="{FF2B5EF4-FFF2-40B4-BE49-F238E27FC236}">
                <a16:creationId xmlns:a16="http://schemas.microsoft.com/office/drawing/2014/main" id="{C01F6D29-9825-DC4D-B17C-3DCBC3F17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112BA4-5AFE-304C-BB70-D09BBDCA091D}"/>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268116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7E7C-EB1A-2740-A82D-835A057C65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23453F-0EEC-BB4A-BAA8-2C585A9C3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73C1BAB-6D6E-FC47-A518-A41746EBE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935A8B-CD98-5E44-80C8-388F67C11681}"/>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6" name="Footer Placeholder 5">
            <a:extLst>
              <a:ext uri="{FF2B5EF4-FFF2-40B4-BE49-F238E27FC236}">
                <a16:creationId xmlns:a16="http://schemas.microsoft.com/office/drawing/2014/main" id="{373A026D-AE8F-DC42-BA29-EFA74B05F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89054-AFC0-6841-B7E4-52455D83342B}"/>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240448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B5FB-1B80-274B-A9B5-141B1F318C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B26BB3F-DB80-A44D-A93A-34F8F1A3E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FD6BBF-3DD8-7642-90C4-9A350A44D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F4AB39-67EB-E24B-8ADA-BA7F01595499}"/>
              </a:ext>
            </a:extLst>
          </p:cNvPr>
          <p:cNvSpPr>
            <a:spLocks noGrp="1"/>
          </p:cNvSpPr>
          <p:nvPr>
            <p:ph type="dt" sz="half" idx="10"/>
          </p:nvPr>
        </p:nvSpPr>
        <p:spPr/>
        <p:txBody>
          <a:bodyPr/>
          <a:lstStyle/>
          <a:p>
            <a:fld id="{D73E92B9-A45D-284E-88B2-A179EA61076B}" type="datetimeFigureOut">
              <a:rPr lang="en-US" smtClean="0"/>
              <a:t>5/23/2021</a:t>
            </a:fld>
            <a:endParaRPr lang="en-US"/>
          </a:p>
        </p:txBody>
      </p:sp>
      <p:sp>
        <p:nvSpPr>
          <p:cNvPr id="6" name="Footer Placeholder 5">
            <a:extLst>
              <a:ext uri="{FF2B5EF4-FFF2-40B4-BE49-F238E27FC236}">
                <a16:creationId xmlns:a16="http://schemas.microsoft.com/office/drawing/2014/main" id="{38DBB25E-B8F7-4349-A488-F2D841AC8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286F1-D80F-6B48-BF66-9D0BA60BA614}"/>
              </a:ext>
            </a:extLst>
          </p:cNvPr>
          <p:cNvSpPr>
            <a:spLocks noGrp="1"/>
          </p:cNvSpPr>
          <p:nvPr>
            <p:ph type="sldNum" sz="quarter" idx="12"/>
          </p:nvPr>
        </p:nvSpPr>
        <p:spPr/>
        <p:txBody>
          <a:bodyPr/>
          <a:lstStyle/>
          <a:p>
            <a:fld id="{337FED2A-7EE0-3D48-9203-FE3D09A7D240}" type="slidenum">
              <a:rPr lang="en-US" smtClean="0"/>
              <a:t>‹#›</a:t>
            </a:fld>
            <a:endParaRPr lang="en-US"/>
          </a:p>
        </p:txBody>
      </p:sp>
    </p:spTree>
    <p:extLst>
      <p:ext uri="{BB962C8B-B14F-4D97-AF65-F5344CB8AC3E}">
        <p14:creationId xmlns:p14="http://schemas.microsoft.com/office/powerpoint/2010/main" val="2415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10B78-B08F-CE4B-A491-3287C9EDF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B01A8B-26C6-964D-BC5A-AE8C61581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320760-69B8-5B45-83F9-1305DA113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E92B9-A45D-284E-88B2-A179EA61076B}" type="datetimeFigureOut">
              <a:rPr lang="en-US" smtClean="0"/>
              <a:t>5/23/2021</a:t>
            </a:fld>
            <a:endParaRPr lang="en-US"/>
          </a:p>
        </p:txBody>
      </p:sp>
      <p:sp>
        <p:nvSpPr>
          <p:cNvPr id="5" name="Footer Placeholder 4">
            <a:extLst>
              <a:ext uri="{FF2B5EF4-FFF2-40B4-BE49-F238E27FC236}">
                <a16:creationId xmlns:a16="http://schemas.microsoft.com/office/drawing/2014/main" id="{190A8996-0682-444A-B216-30E4137DF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3B863-6EB1-A443-9D66-140EEB7AA0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FED2A-7EE0-3D48-9203-FE3D09A7D240}" type="slidenum">
              <a:rPr lang="en-US" smtClean="0"/>
              <a:t>‹#›</a:t>
            </a:fld>
            <a:endParaRPr lang="en-US"/>
          </a:p>
        </p:txBody>
      </p:sp>
    </p:spTree>
    <p:extLst>
      <p:ext uri="{BB962C8B-B14F-4D97-AF65-F5344CB8AC3E}">
        <p14:creationId xmlns:p14="http://schemas.microsoft.com/office/powerpoint/2010/main" val="263739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emf"/><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0C5B45CB-54B9-F940-AFB7-FF264C529E4D}"/>
              </a:ext>
            </a:extLst>
          </p:cNvPr>
          <p:cNvSpPr>
            <a:spLocks noGrp="1"/>
          </p:cNvSpPr>
          <p:nvPr>
            <p:ph type="ctrTitle"/>
          </p:nvPr>
        </p:nvSpPr>
        <p:spPr>
          <a:xfrm>
            <a:off x="726057" y="3121701"/>
            <a:ext cx="3658053" cy="1786515"/>
          </a:xfrm>
        </p:spPr>
        <p:txBody>
          <a:bodyPr anchor="t">
            <a:normAutofit/>
          </a:bodyPr>
          <a:lstStyle/>
          <a:p>
            <a:pPr algn="l"/>
            <a:r>
              <a:rPr lang="en-US" sz="4100">
                <a:solidFill>
                  <a:srgbClr val="FFFFFF"/>
                </a:solidFill>
              </a:rPr>
              <a:t>International Covid 19 Chaplain study</a:t>
            </a:r>
          </a:p>
        </p:txBody>
      </p:sp>
      <p:sp>
        <p:nvSpPr>
          <p:cNvPr id="3" name="Subtitle 2">
            <a:extLst>
              <a:ext uri="{FF2B5EF4-FFF2-40B4-BE49-F238E27FC236}">
                <a16:creationId xmlns:a16="http://schemas.microsoft.com/office/drawing/2014/main" id="{949F0600-EC13-B848-A417-446E66D3E509}"/>
              </a:ext>
            </a:extLst>
          </p:cNvPr>
          <p:cNvSpPr>
            <a:spLocks noGrp="1"/>
          </p:cNvSpPr>
          <p:nvPr>
            <p:ph type="subTitle" idx="1"/>
          </p:nvPr>
        </p:nvSpPr>
        <p:spPr>
          <a:xfrm>
            <a:off x="726057" y="2032347"/>
            <a:ext cx="3658053" cy="955111"/>
          </a:xfrm>
        </p:spPr>
        <p:txBody>
          <a:bodyPr anchor="b">
            <a:normAutofit/>
          </a:bodyPr>
          <a:lstStyle/>
          <a:p>
            <a:pPr algn="l"/>
            <a:r>
              <a:rPr lang="en-US" sz="1800">
                <a:solidFill>
                  <a:srgbClr val="FFFFFF"/>
                </a:solidFill>
              </a:rPr>
              <a:t>6</a:t>
            </a:r>
            <a:r>
              <a:rPr lang="en-US" sz="1800" baseline="30000">
                <a:solidFill>
                  <a:srgbClr val="FFFFFF"/>
                </a:solidFill>
              </a:rPr>
              <a:t>th</a:t>
            </a:r>
            <a:r>
              <a:rPr lang="en-US" sz="1800">
                <a:solidFill>
                  <a:srgbClr val="FFFFFF"/>
                </a:solidFill>
              </a:rPr>
              <a:t>/7</a:t>
            </a:r>
            <a:r>
              <a:rPr lang="en-US" sz="1800" baseline="30000">
                <a:solidFill>
                  <a:srgbClr val="FFFFFF"/>
                </a:solidFill>
              </a:rPr>
              <a:t>th</a:t>
            </a:r>
            <a:r>
              <a:rPr lang="en-US" sz="1800">
                <a:solidFill>
                  <a:srgbClr val="FFFFFF"/>
                </a:solidFill>
              </a:rPr>
              <a:t> August 2020</a:t>
            </a:r>
          </a:p>
        </p:txBody>
      </p:sp>
      <p:sp>
        <p:nvSpPr>
          <p:cNvPr id="22" name="Rectangle 21">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rawing of a face&#10;&#10;Description automatically generated">
            <a:extLst>
              <a:ext uri="{FF2B5EF4-FFF2-40B4-BE49-F238E27FC236}">
                <a16:creationId xmlns:a16="http://schemas.microsoft.com/office/drawing/2014/main" id="{0B9075C9-43B0-1F43-BDCF-4A22C7114283}"/>
              </a:ext>
            </a:extLst>
          </p:cNvPr>
          <p:cNvPicPr>
            <a:picLocks noChangeAspect="1"/>
          </p:cNvPicPr>
          <p:nvPr/>
        </p:nvPicPr>
        <p:blipFill rotWithShape="1">
          <a:blip r:embed="rId3"/>
          <a:srcRect t="3531" b="17522"/>
          <a:stretch/>
        </p:blipFill>
        <p:spPr>
          <a:xfrm>
            <a:off x="5900739" y="2394853"/>
            <a:ext cx="5507803" cy="2065417"/>
          </a:xfrm>
          <a:custGeom>
            <a:avLst/>
            <a:gdLst/>
            <a:ahLst/>
            <a:cxnLst/>
            <a:rect l="l" t="t" r="r" b="b"/>
            <a:pathLst>
              <a:path w="5017317" h="5380277">
                <a:moveTo>
                  <a:pt x="0" y="0"/>
                </a:moveTo>
                <a:lnTo>
                  <a:pt x="5017317" y="0"/>
                </a:lnTo>
                <a:lnTo>
                  <a:pt x="5017317" y="5380277"/>
                </a:lnTo>
                <a:lnTo>
                  <a:pt x="0" y="5380277"/>
                </a:lnTo>
                <a:close/>
              </a:path>
            </a:pathLst>
          </a:custGeom>
        </p:spPr>
      </p:pic>
      <p:sp>
        <p:nvSpPr>
          <p:cNvPr id="4" name="TextBox 3">
            <a:extLst>
              <a:ext uri="{FF2B5EF4-FFF2-40B4-BE49-F238E27FC236}">
                <a16:creationId xmlns:a16="http://schemas.microsoft.com/office/drawing/2014/main" id="{E2F58F9E-516B-544B-BB12-6946B3DEE324}"/>
              </a:ext>
            </a:extLst>
          </p:cNvPr>
          <p:cNvSpPr txBox="1"/>
          <p:nvPr/>
        </p:nvSpPr>
        <p:spPr>
          <a:xfrm>
            <a:off x="8572769" y="4747345"/>
            <a:ext cx="2452659" cy="1431161"/>
          </a:xfrm>
          <a:prstGeom prst="rect">
            <a:avLst/>
          </a:prstGeom>
          <a:noFill/>
        </p:spPr>
        <p:txBody>
          <a:bodyPr wrap="none" rtlCol="0">
            <a:spAutoFit/>
          </a:bodyPr>
          <a:lstStyle/>
          <a:p>
            <a:pPr algn="ctr">
              <a:spcAft>
                <a:spcPts val="600"/>
              </a:spcAft>
            </a:pPr>
            <a:r>
              <a:rPr lang="en-US" dirty="0"/>
              <a:t>Prof Austyn Snowden</a:t>
            </a:r>
          </a:p>
          <a:p>
            <a:pPr algn="ctr">
              <a:spcAft>
                <a:spcPts val="600"/>
              </a:spcAft>
            </a:pPr>
            <a:r>
              <a:rPr lang="en-US" dirty="0"/>
              <a:t>Prof Anne </a:t>
            </a:r>
            <a:r>
              <a:rPr lang="en-US" dirty="0" err="1"/>
              <a:t>Vandenhoeck</a:t>
            </a:r>
            <a:endParaRPr lang="en-US" dirty="0"/>
          </a:p>
          <a:p>
            <a:pPr algn="ctr">
              <a:spcAft>
                <a:spcPts val="600"/>
              </a:spcAft>
            </a:pPr>
            <a:r>
              <a:rPr lang="en-US" dirty="0"/>
              <a:t>Dr Heather Tan</a:t>
            </a:r>
          </a:p>
          <a:p>
            <a:pPr>
              <a:spcAft>
                <a:spcPts val="600"/>
              </a:spcAft>
            </a:pPr>
            <a:endParaRPr lang="en-US" dirty="0"/>
          </a:p>
        </p:txBody>
      </p:sp>
      <p:grpSp>
        <p:nvGrpSpPr>
          <p:cNvPr id="12" name="Group 11">
            <a:extLst>
              <a:ext uri="{FF2B5EF4-FFF2-40B4-BE49-F238E27FC236}">
                <a16:creationId xmlns:a16="http://schemas.microsoft.com/office/drawing/2014/main" id="{4BB41864-AC89-E641-A571-441DFEDF0743}"/>
              </a:ext>
            </a:extLst>
          </p:cNvPr>
          <p:cNvGrpSpPr/>
          <p:nvPr/>
        </p:nvGrpSpPr>
        <p:grpSpPr>
          <a:xfrm>
            <a:off x="7005491" y="-149366"/>
            <a:ext cx="4019937" cy="2760438"/>
            <a:chOff x="621675" y="-300220"/>
            <a:chExt cx="9970205" cy="7360240"/>
          </a:xfrm>
        </p:grpSpPr>
        <p:pic>
          <p:nvPicPr>
            <p:cNvPr id="14" name="Graphic 13" descr="Connections">
              <a:extLst>
                <a:ext uri="{FF2B5EF4-FFF2-40B4-BE49-F238E27FC236}">
                  <a16:creationId xmlns:a16="http://schemas.microsoft.com/office/drawing/2014/main" id="{DC7FEAA8-DD93-EA4A-A5CF-A7365B7A37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675" y="-180448"/>
              <a:ext cx="7240468" cy="7240468"/>
            </a:xfrm>
            <a:prstGeom prst="rect">
              <a:avLst/>
            </a:prstGeom>
          </p:spPr>
        </p:pic>
        <p:pic>
          <p:nvPicPr>
            <p:cNvPr id="15" name="Graphic 14" descr="Cycle with people">
              <a:extLst>
                <a:ext uri="{FF2B5EF4-FFF2-40B4-BE49-F238E27FC236}">
                  <a16:creationId xmlns:a16="http://schemas.microsoft.com/office/drawing/2014/main" id="{E3FBFCC8-EC24-E84C-9B19-7D8D21ED0A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2936" y="-300220"/>
              <a:ext cx="5108944" cy="5108944"/>
            </a:xfrm>
            <a:prstGeom prst="rect">
              <a:avLst/>
            </a:prstGeom>
          </p:spPr>
        </p:pic>
      </p:grpSp>
    </p:spTree>
    <p:extLst>
      <p:ext uri="{BB962C8B-B14F-4D97-AF65-F5344CB8AC3E}">
        <p14:creationId xmlns:p14="http://schemas.microsoft.com/office/powerpoint/2010/main" val="299572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7C9699-7916-7E4E-9B74-70BE9F565638}"/>
              </a:ext>
            </a:extLst>
          </p:cNvPr>
          <p:cNvGraphicFramePr>
            <a:graphicFrameLocks noGrp="1"/>
          </p:cNvGraphicFramePr>
          <p:nvPr>
            <p:ph idx="1"/>
            <p:extLst>
              <p:ext uri="{D42A27DB-BD31-4B8C-83A1-F6EECF244321}">
                <p14:modId xmlns:p14="http://schemas.microsoft.com/office/powerpoint/2010/main" val="1063819545"/>
              </p:ext>
            </p:extLst>
          </p:nvPr>
        </p:nvGraphicFramePr>
        <p:xfrm>
          <a:off x="838200" y="297951"/>
          <a:ext cx="10515600" cy="5879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540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D452-502C-1D4B-96B7-DF0CD6925694}"/>
              </a:ext>
            </a:extLst>
          </p:cNvPr>
          <p:cNvSpPr>
            <a:spLocks noGrp="1"/>
          </p:cNvSpPr>
          <p:nvPr>
            <p:ph type="title"/>
          </p:nvPr>
        </p:nvSpPr>
        <p:spPr/>
        <p:txBody>
          <a:bodyPr/>
          <a:lstStyle/>
          <a:p>
            <a:r>
              <a:rPr lang="en-US" dirty="0"/>
              <a:t>Education level by Continent</a:t>
            </a:r>
          </a:p>
        </p:txBody>
      </p:sp>
      <p:graphicFrame>
        <p:nvGraphicFramePr>
          <p:cNvPr id="4" name="Content Placeholder 3">
            <a:extLst>
              <a:ext uri="{FF2B5EF4-FFF2-40B4-BE49-F238E27FC236}">
                <a16:creationId xmlns:a16="http://schemas.microsoft.com/office/drawing/2014/main" id="{69E0D746-881C-2548-8F5C-3DB7991A1796}"/>
              </a:ext>
            </a:extLst>
          </p:cNvPr>
          <p:cNvGraphicFramePr>
            <a:graphicFrameLocks noGrp="1"/>
          </p:cNvGraphicFramePr>
          <p:nvPr>
            <p:ph idx="1"/>
            <p:extLst>
              <p:ext uri="{D42A27DB-BD31-4B8C-83A1-F6EECF244321}">
                <p14:modId xmlns:p14="http://schemas.microsoft.com/office/powerpoint/2010/main" val="2596614001"/>
              </p:ext>
            </p:extLst>
          </p:nvPr>
        </p:nvGraphicFramePr>
        <p:xfrm>
          <a:off x="838200" y="1825625"/>
          <a:ext cx="10515600" cy="488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954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4BAF-E1F0-E548-AEAF-C57D0A44C251}"/>
              </a:ext>
            </a:extLst>
          </p:cNvPr>
          <p:cNvSpPr>
            <a:spLocks noGrp="1"/>
          </p:cNvSpPr>
          <p:nvPr>
            <p:ph type="title"/>
          </p:nvPr>
        </p:nvSpPr>
        <p:spPr/>
        <p:txBody>
          <a:bodyPr/>
          <a:lstStyle/>
          <a:p>
            <a:r>
              <a:rPr lang="en-US" dirty="0"/>
              <a:t>Religion by Continent</a:t>
            </a:r>
          </a:p>
        </p:txBody>
      </p:sp>
      <p:graphicFrame>
        <p:nvGraphicFramePr>
          <p:cNvPr id="4" name="Content Placeholder 3">
            <a:extLst>
              <a:ext uri="{FF2B5EF4-FFF2-40B4-BE49-F238E27FC236}">
                <a16:creationId xmlns:a16="http://schemas.microsoft.com/office/drawing/2014/main" id="{10599D1E-8978-2C48-B579-ED66149D32E7}"/>
              </a:ext>
            </a:extLst>
          </p:cNvPr>
          <p:cNvGraphicFramePr>
            <a:graphicFrameLocks noGrp="1"/>
          </p:cNvGraphicFramePr>
          <p:nvPr>
            <p:ph idx="1"/>
            <p:extLst>
              <p:ext uri="{D42A27DB-BD31-4B8C-83A1-F6EECF244321}">
                <p14:modId xmlns:p14="http://schemas.microsoft.com/office/powerpoint/2010/main" val="2608283373"/>
              </p:ext>
            </p:extLst>
          </p:nvPr>
        </p:nvGraphicFramePr>
        <p:xfrm>
          <a:off x="838200" y="1387010"/>
          <a:ext cx="10515600" cy="5470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261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643CA4-C21C-4147-A995-ED96FCBCB3E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400">
                <a:solidFill>
                  <a:srgbClr val="FFFFFF"/>
                </a:solidFill>
              </a:rPr>
              <a:t>Summary Demographics</a:t>
            </a:r>
          </a:p>
        </p:txBody>
      </p:sp>
      <p:graphicFrame>
        <p:nvGraphicFramePr>
          <p:cNvPr id="7" name="Content Placeholder 3">
            <a:extLst>
              <a:ext uri="{FF2B5EF4-FFF2-40B4-BE49-F238E27FC236}">
                <a16:creationId xmlns:a16="http://schemas.microsoft.com/office/drawing/2014/main" id="{6C6BB8C1-3B73-FE4B-AE80-3FB0BA3D1F7B}"/>
              </a:ext>
            </a:extLst>
          </p:cNvPr>
          <p:cNvGraphicFramePr>
            <a:graphicFrameLocks/>
          </p:cNvGraphicFramePr>
          <p:nvPr>
            <p:extLst>
              <p:ext uri="{D42A27DB-BD31-4B8C-83A1-F6EECF244321}">
                <p14:modId xmlns:p14="http://schemas.microsoft.com/office/powerpoint/2010/main" val="3173531644"/>
              </p:ext>
            </p:extLst>
          </p:nvPr>
        </p:nvGraphicFramePr>
        <p:xfrm>
          <a:off x="3573194" y="-14075"/>
          <a:ext cx="8618805" cy="6876179"/>
        </p:xfrm>
        <a:graphic>
          <a:graphicData uri="http://schemas.openxmlformats.org/drawingml/2006/table">
            <a:tbl>
              <a:tblPr firstRow="1" firstCol="1" bandRow="1"/>
              <a:tblGrid>
                <a:gridCol w="820698">
                  <a:extLst>
                    <a:ext uri="{9D8B030D-6E8A-4147-A177-3AD203B41FA5}">
                      <a16:colId xmlns:a16="http://schemas.microsoft.com/office/drawing/2014/main" val="1803342750"/>
                    </a:ext>
                  </a:extLst>
                </a:gridCol>
                <a:gridCol w="669110">
                  <a:extLst>
                    <a:ext uri="{9D8B030D-6E8A-4147-A177-3AD203B41FA5}">
                      <a16:colId xmlns:a16="http://schemas.microsoft.com/office/drawing/2014/main" val="718825025"/>
                    </a:ext>
                  </a:extLst>
                </a:gridCol>
                <a:gridCol w="1178610">
                  <a:extLst>
                    <a:ext uri="{9D8B030D-6E8A-4147-A177-3AD203B41FA5}">
                      <a16:colId xmlns:a16="http://schemas.microsoft.com/office/drawing/2014/main" val="1117057433"/>
                    </a:ext>
                  </a:extLst>
                </a:gridCol>
                <a:gridCol w="492168">
                  <a:extLst>
                    <a:ext uri="{9D8B030D-6E8A-4147-A177-3AD203B41FA5}">
                      <a16:colId xmlns:a16="http://schemas.microsoft.com/office/drawing/2014/main" val="3375759169"/>
                    </a:ext>
                  </a:extLst>
                </a:gridCol>
                <a:gridCol w="341921">
                  <a:extLst>
                    <a:ext uri="{9D8B030D-6E8A-4147-A177-3AD203B41FA5}">
                      <a16:colId xmlns:a16="http://schemas.microsoft.com/office/drawing/2014/main" val="4222500171"/>
                    </a:ext>
                  </a:extLst>
                </a:gridCol>
                <a:gridCol w="793462">
                  <a:extLst>
                    <a:ext uri="{9D8B030D-6E8A-4147-A177-3AD203B41FA5}">
                      <a16:colId xmlns:a16="http://schemas.microsoft.com/office/drawing/2014/main" val="4138929349"/>
                    </a:ext>
                  </a:extLst>
                </a:gridCol>
                <a:gridCol w="511127">
                  <a:extLst>
                    <a:ext uri="{9D8B030D-6E8A-4147-A177-3AD203B41FA5}">
                      <a16:colId xmlns:a16="http://schemas.microsoft.com/office/drawing/2014/main" val="4284113129"/>
                    </a:ext>
                  </a:extLst>
                </a:gridCol>
                <a:gridCol w="767309">
                  <a:extLst>
                    <a:ext uri="{9D8B030D-6E8A-4147-A177-3AD203B41FA5}">
                      <a16:colId xmlns:a16="http://schemas.microsoft.com/office/drawing/2014/main" val="200695694"/>
                    </a:ext>
                  </a:extLst>
                </a:gridCol>
                <a:gridCol w="535374">
                  <a:extLst>
                    <a:ext uri="{9D8B030D-6E8A-4147-A177-3AD203B41FA5}">
                      <a16:colId xmlns:a16="http://schemas.microsoft.com/office/drawing/2014/main" val="767616073"/>
                    </a:ext>
                  </a:extLst>
                </a:gridCol>
                <a:gridCol w="559165">
                  <a:extLst>
                    <a:ext uri="{9D8B030D-6E8A-4147-A177-3AD203B41FA5}">
                      <a16:colId xmlns:a16="http://schemas.microsoft.com/office/drawing/2014/main" val="2657550869"/>
                    </a:ext>
                  </a:extLst>
                </a:gridCol>
                <a:gridCol w="476133">
                  <a:extLst>
                    <a:ext uri="{9D8B030D-6E8A-4147-A177-3AD203B41FA5}">
                      <a16:colId xmlns:a16="http://schemas.microsoft.com/office/drawing/2014/main" val="3805372695"/>
                    </a:ext>
                  </a:extLst>
                </a:gridCol>
                <a:gridCol w="729302">
                  <a:extLst>
                    <a:ext uri="{9D8B030D-6E8A-4147-A177-3AD203B41FA5}">
                      <a16:colId xmlns:a16="http://schemas.microsoft.com/office/drawing/2014/main" val="206774375"/>
                    </a:ext>
                  </a:extLst>
                </a:gridCol>
                <a:gridCol w="744426">
                  <a:extLst>
                    <a:ext uri="{9D8B030D-6E8A-4147-A177-3AD203B41FA5}">
                      <a16:colId xmlns:a16="http://schemas.microsoft.com/office/drawing/2014/main" val="2125810813"/>
                    </a:ext>
                  </a:extLst>
                </a:gridCol>
              </a:tblGrid>
              <a:tr h="424774">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Continent</a:t>
                      </a:r>
                      <a:endParaRPr lang="en-GB" sz="1000" b="0" i="0" u="none" strike="noStrike">
                        <a:effectLst/>
                        <a:latin typeface="Arial" panose="020B0604020202020204" pitchFamily="34" charset="0"/>
                      </a:endParaRPr>
                    </a:p>
                  </a:txBody>
                  <a:tcPr marL="36241" marR="36241" marT="50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Age (SD) yrs</a:t>
                      </a:r>
                      <a:endParaRPr lang="en-GB" sz="1000" b="0" i="0" u="none" strike="noStrike">
                        <a:effectLst/>
                        <a:latin typeface="Arial" panose="020B0604020202020204" pitchFamily="34" charset="0"/>
                      </a:endParaRPr>
                    </a:p>
                  </a:txBody>
                  <a:tcPr marL="36241" marR="36241" marT="50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Years (SD) as chaplain</a:t>
                      </a:r>
                      <a:endParaRPr lang="en-GB" sz="1000" b="0" i="0" u="none" strike="noStrike">
                        <a:effectLst/>
                        <a:latin typeface="Arial" panose="020B0604020202020204" pitchFamily="34" charset="0"/>
                      </a:endParaRPr>
                    </a:p>
                  </a:txBody>
                  <a:tcPr marL="36241" marR="36241" marT="5033"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Gender (n)</a:t>
                      </a:r>
                      <a:endParaRPr lang="en-GB" sz="1000" b="0" i="0" u="none" strike="noStrike">
                        <a:effectLst/>
                        <a:latin typeface="Arial" panose="020B0604020202020204" pitchFamily="34" charset="0"/>
                      </a:endParaRPr>
                    </a:p>
                  </a:txBody>
                  <a:tcPr marL="48321" marR="48321" marT="24161" marB="24161">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Main religion or faith (n=)</a:t>
                      </a:r>
                      <a:endParaRPr lang="en-GB" sz="1000" b="0" i="0" u="none" strike="noStrike">
                        <a:effectLst/>
                        <a:latin typeface="Arial" panose="020B0604020202020204" pitchFamily="34" charset="0"/>
                      </a:endParaRPr>
                    </a:p>
                  </a:txBody>
                  <a:tcPr marL="48321" marR="48321" marT="24161" marB="24161">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Highest qualification (n=)</a:t>
                      </a:r>
                      <a:endParaRPr lang="en-GB" sz="1000" b="0" i="0" u="none" strike="noStrike">
                        <a:effectLst/>
                        <a:latin typeface="Arial" panose="020B0604020202020204" pitchFamily="34" charset="0"/>
                      </a:endParaRPr>
                    </a:p>
                  </a:txBody>
                  <a:tcPr marL="48321" marR="48321" marT="24161" marB="24161">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Team or alone (n=)</a:t>
                      </a:r>
                      <a:endParaRPr lang="en-GB" sz="1000" b="0" i="0" u="none" strike="noStrike">
                        <a:effectLst/>
                        <a:latin typeface="Arial" panose="020B0604020202020204" pitchFamily="34" charset="0"/>
                      </a:endParaRPr>
                    </a:p>
                  </a:txBody>
                  <a:tcPr marL="48321" marR="48321" marT="24161" marB="24161">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Professional association (n=)</a:t>
                      </a:r>
                      <a:endParaRPr lang="en-GB" sz="1000" b="0" i="0" u="none" strike="noStrike">
                        <a:effectLst/>
                        <a:latin typeface="Arial" panose="020B0604020202020204" pitchFamily="34" charset="0"/>
                      </a:endParaRPr>
                    </a:p>
                  </a:txBody>
                  <a:tcPr marL="48321" marR="48321" marT="24161" marB="24161">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75258007"/>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North America</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58 (13.1)</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14 (10.9)</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Male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308</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Protestant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481</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PhD</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147</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Team</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590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Yes</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562</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2260125661"/>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Female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391</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Catholic</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105</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Masters</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528</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Alone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84</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No</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114</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85945958"/>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Jew</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56</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Bachelor</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27</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1170545912"/>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Humanist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High Sch</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1971076587"/>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Buddhist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327603600"/>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1874005279"/>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Europe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52.5 (10.8)</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14 (9.7)</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Male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259</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Protestant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325</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PhD</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66</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Team</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466</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Yes</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499</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383532675"/>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Female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391</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Catholic</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234</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Masters</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422</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Alone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137</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No</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113</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4231251645"/>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Jew</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Bachelor</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119</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2842369361"/>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Humanist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40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High Sch</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12</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1638269299"/>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Buddhist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2748246204"/>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3063221344"/>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Australia</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57.8 (9.1)</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9.5 (7.7)</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Male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70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Protestant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105</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PhD</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11</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Team</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148</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Yes</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96</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4234518774"/>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dirty="0">
                          <a:effectLst/>
                          <a:latin typeface="Helvetica Light"/>
                          <a:ea typeface="Times New Roman" panose="02020603050405020304" pitchFamily="18" charset="0"/>
                          <a:cs typeface="Times New Roman" panose="02020603050405020304" pitchFamily="18" charset="0"/>
                        </a:rPr>
                        <a:t>Female</a:t>
                      </a:r>
                      <a:endParaRPr lang="en-GB" sz="1000" b="0" i="0" u="none" strike="noStrike" dirty="0">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124</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Catholic</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63</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Masters</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70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Alone</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39</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No</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92</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3045157527"/>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Jew</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Bachelor</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87</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551764124"/>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Humanist</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High Sch</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a:noFill/>
                    </a:lnB>
                  </a:tcPr>
                </a:tc>
                <a:extLst>
                  <a:ext uri="{0D108BD9-81ED-4DB2-BD59-A6C34878D82A}">
                    <a16:rowId xmlns:a16="http://schemas.microsoft.com/office/drawing/2014/main" val="2652781323"/>
                  </a:ext>
                </a:extLst>
              </a:tr>
              <a:tr h="338291">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Buddhist</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&lt;10</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a:effectLst/>
                          <a:latin typeface="Helvetica Light"/>
                          <a:ea typeface="Times New Roman" panose="02020603050405020304" pitchFamily="18" charset="0"/>
                          <a:cs typeface="Times New Roman" panose="02020603050405020304" pitchFamily="18" charset="0"/>
                        </a:rPr>
                        <a:t> </a:t>
                      </a:r>
                      <a:endParaRPr lang="en-GB" sz="1000" b="0" i="0" u="none" strike="noStrike">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en-GB" sz="1000" b="0" i="0" u="none" strike="noStrike" dirty="0">
                          <a:effectLst/>
                          <a:latin typeface="Helvetica Light"/>
                          <a:ea typeface="Times New Roman" panose="02020603050405020304" pitchFamily="18" charset="0"/>
                          <a:cs typeface="Times New Roman" panose="02020603050405020304" pitchFamily="18" charset="0"/>
                        </a:rPr>
                        <a:t> </a:t>
                      </a:r>
                      <a:endParaRPr lang="en-GB" sz="1000" b="0" i="0" u="none" strike="noStrike" dirty="0">
                        <a:effectLst/>
                        <a:latin typeface="Arial" panose="020B0604020202020204" pitchFamily="34" charset="0"/>
                      </a:endParaRPr>
                    </a:p>
                  </a:txBody>
                  <a:tcPr marL="36241" marR="36241" marT="5033"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396548"/>
                  </a:ext>
                </a:extLst>
              </a:tr>
            </a:tbl>
          </a:graphicData>
        </a:graphic>
      </p:graphicFrame>
    </p:spTree>
    <p:extLst>
      <p:ext uri="{BB962C8B-B14F-4D97-AF65-F5344CB8AC3E}">
        <p14:creationId xmlns:p14="http://schemas.microsoft.com/office/powerpoint/2010/main" val="64070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7018-B783-4D46-9012-3CC5C6B66529}"/>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DA92E6EA-3AC8-1844-9773-E9586242E2F1}"/>
              </a:ext>
            </a:extLst>
          </p:cNvPr>
          <p:cNvSpPr>
            <a:spLocks noGrp="1"/>
          </p:cNvSpPr>
          <p:nvPr>
            <p:ph idx="1"/>
          </p:nvPr>
        </p:nvSpPr>
        <p:spPr>
          <a:xfrm>
            <a:off x="838200" y="1825624"/>
            <a:ext cx="10515600" cy="4862851"/>
          </a:xfrm>
        </p:spPr>
        <p:txBody>
          <a:bodyPr>
            <a:normAutofit/>
          </a:bodyPr>
          <a:lstStyle/>
          <a:p>
            <a:r>
              <a:rPr lang="en-US" dirty="0"/>
              <a:t>Did your work setting change during the pandemic?</a:t>
            </a:r>
          </a:p>
          <a:p>
            <a:r>
              <a:rPr lang="en-US" dirty="0"/>
              <a:t>Did you have access to </a:t>
            </a:r>
            <a:r>
              <a:rPr lang="en-US" dirty="0" err="1"/>
              <a:t>Covid</a:t>
            </a:r>
            <a:r>
              <a:rPr lang="en-US" dirty="0"/>
              <a:t> Patients and non </a:t>
            </a:r>
            <a:r>
              <a:rPr lang="en-US" dirty="0" err="1"/>
              <a:t>covid</a:t>
            </a:r>
            <a:r>
              <a:rPr lang="en-US" dirty="0"/>
              <a:t> patients</a:t>
            </a:r>
          </a:p>
          <a:p>
            <a:r>
              <a:rPr lang="en-US" dirty="0"/>
              <a:t>How clear was your role to you? (By months: Jan, </a:t>
            </a:r>
            <a:r>
              <a:rPr lang="en-US" dirty="0" err="1"/>
              <a:t>Feb..May</a:t>
            </a:r>
            <a:r>
              <a:rPr lang="en-US" dirty="0"/>
              <a:t>)</a:t>
            </a:r>
          </a:p>
          <a:p>
            <a:r>
              <a:rPr lang="en-GB" dirty="0"/>
              <a:t>Did you have regular supervision/</a:t>
            </a:r>
            <a:r>
              <a:rPr lang="en-GB" dirty="0" err="1"/>
              <a:t>intervision</a:t>
            </a:r>
            <a:r>
              <a:rPr lang="en-GB" dirty="0"/>
              <a:t>?</a:t>
            </a:r>
          </a:p>
          <a:p>
            <a:r>
              <a:rPr lang="en-GB" dirty="0"/>
              <a:t>Do you feel you could have been better deployed?</a:t>
            </a:r>
          </a:p>
          <a:p>
            <a:r>
              <a:rPr lang="en-GB" dirty="0"/>
              <a:t>What had the greatest impact on you? (list)</a:t>
            </a:r>
          </a:p>
          <a:p>
            <a:r>
              <a:rPr lang="en-GB" dirty="0"/>
              <a:t>How has the pandemic changed healthcare chaplaincy?</a:t>
            </a:r>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49378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08BA-3CBF-BD49-A8C0-212901037BCC}"/>
              </a:ext>
            </a:extLst>
          </p:cNvPr>
          <p:cNvSpPr>
            <a:spLocks noGrp="1"/>
          </p:cNvSpPr>
          <p:nvPr>
            <p:ph type="title"/>
          </p:nvPr>
        </p:nvSpPr>
        <p:spPr>
          <a:xfrm>
            <a:off x="838200" y="365125"/>
            <a:ext cx="10515600" cy="1325563"/>
          </a:xfrm>
        </p:spPr>
        <p:txBody>
          <a:bodyPr>
            <a:normAutofit/>
          </a:bodyPr>
          <a:lstStyle/>
          <a:p>
            <a:r>
              <a:rPr lang="en-US" dirty="0"/>
              <a:t>Work setting changed?</a:t>
            </a:r>
          </a:p>
        </p:txBody>
      </p:sp>
      <p:pic>
        <p:nvPicPr>
          <p:cNvPr id="3" name="Picture 2">
            <a:extLst>
              <a:ext uri="{FF2B5EF4-FFF2-40B4-BE49-F238E27FC236}">
                <a16:creationId xmlns:a16="http://schemas.microsoft.com/office/drawing/2014/main" id="{2AD701CF-99FB-CC4A-B69C-43890773934E}"/>
              </a:ext>
            </a:extLst>
          </p:cNvPr>
          <p:cNvPicPr/>
          <p:nvPr/>
        </p:nvPicPr>
        <p:blipFill rotWithShape="1">
          <a:blip r:embed="rId3">
            <a:extLst>
              <a:ext uri="{28A0092B-C50C-407E-A947-70E740481C1C}">
                <a14:useLocalDpi xmlns:a14="http://schemas.microsoft.com/office/drawing/2010/main" val="0"/>
              </a:ext>
            </a:extLst>
          </a:blip>
          <a:srcRect l="12137" t="8574" r="11605" b="69845"/>
          <a:stretch/>
        </p:blipFill>
        <p:spPr bwMode="auto">
          <a:xfrm>
            <a:off x="828675" y="1893551"/>
            <a:ext cx="10525125" cy="421548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81223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590F-352C-534A-9667-78776A86D14F}"/>
              </a:ext>
            </a:extLst>
          </p:cNvPr>
          <p:cNvSpPr>
            <a:spLocks noGrp="1"/>
          </p:cNvSpPr>
          <p:nvPr>
            <p:ph type="title"/>
          </p:nvPr>
        </p:nvSpPr>
        <p:spPr/>
        <p:txBody>
          <a:bodyPr>
            <a:normAutofit fontScale="90000"/>
          </a:bodyPr>
          <a:lstStyle/>
          <a:p>
            <a:r>
              <a:rPr lang="en-GB" dirty="0"/>
              <a:t>Did you have access to patients during the pandemic? Both </a:t>
            </a:r>
            <a:r>
              <a:rPr lang="en-GB" dirty="0" err="1"/>
              <a:t>Covid</a:t>
            </a:r>
            <a:r>
              <a:rPr lang="en-GB" dirty="0"/>
              <a:t> &amp; non-</a:t>
            </a:r>
            <a:r>
              <a:rPr lang="en-GB" dirty="0" err="1"/>
              <a:t>covid</a:t>
            </a:r>
            <a:r>
              <a:rPr lang="en-GB" dirty="0"/>
              <a:t> patients</a:t>
            </a:r>
            <a:br>
              <a:rPr lang="en-GB" dirty="0"/>
            </a:br>
            <a:endParaRPr lang="en-US" dirty="0"/>
          </a:p>
        </p:txBody>
      </p:sp>
      <p:graphicFrame>
        <p:nvGraphicFramePr>
          <p:cNvPr id="4" name="Diagram 3">
            <a:extLst>
              <a:ext uri="{FF2B5EF4-FFF2-40B4-BE49-F238E27FC236}">
                <a16:creationId xmlns:a16="http://schemas.microsoft.com/office/drawing/2014/main" id="{79C089A9-59FB-164C-A293-DA990D239402}"/>
              </a:ext>
            </a:extLst>
          </p:cNvPr>
          <p:cNvGraphicFramePr/>
          <p:nvPr>
            <p:extLst>
              <p:ext uri="{D42A27DB-BD31-4B8C-83A1-F6EECF244321}">
                <p14:modId xmlns:p14="http://schemas.microsoft.com/office/powerpoint/2010/main" val="12612156"/>
              </p:ext>
            </p:extLst>
          </p:nvPr>
        </p:nvGraphicFramePr>
        <p:xfrm>
          <a:off x="-170121" y="1690688"/>
          <a:ext cx="12192000" cy="3880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69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095F9-8418-FD4B-91A1-EF42AC0DA8E0}"/>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000" kern="1200">
                <a:solidFill>
                  <a:schemeClr val="tx1"/>
                </a:solidFill>
                <a:latin typeface="+mj-lt"/>
                <a:ea typeface="+mj-ea"/>
                <a:cs typeface="+mj-cs"/>
              </a:rPr>
              <a:t>How Clear was your role to you?</a:t>
            </a:r>
          </a:p>
        </p:txBody>
      </p:sp>
      <p:graphicFrame>
        <p:nvGraphicFramePr>
          <p:cNvPr id="3" name="Chart 2">
            <a:extLst>
              <a:ext uri="{FF2B5EF4-FFF2-40B4-BE49-F238E27FC236}">
                <a16:creationId xmlns:a16="http://schemas.microsoft.com/office/drawing/2014/main" id="{8AAF0FAC-C48A-CB44-9CC4-858FD739FE17}"/>
              </a:ext>
            </a:extLst>
          </p:cNvPr>
          <p:cNvGraphicFramePr/>
          <p:nvPr>
            <p:extLst>
              <p:ext uri="{D42A27DB-BD31-4B8C-83A1-F6EECF244321}">
                <p14:modId xmlns:p14="http://schemas.microsoft.com/office/powerpoint/2010/main" val="2938611672"/>
              </p:ext>
            </p:extLst>
          </p:nvPr>
        </p:nvGraphicFramePr>
        <p:xfrm>
          <a:off x="621675" y="623275"/>
          <a:ext cx="6589537" cy="560788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29">
            <a:extLst>
              <a:ext uri="{FF2B5EF4-FFF2-40B4-BE49-F238E27FC236}">
                <a16:creationId xmlns:a16="http://schemas.microsoft.com/office/drawing/2014/main" id="{55DED021-2CF2-8E4B-8047-3487C537D48D}"/>
              </a:ext>
            </a:extLst>
          </p:cNvPr>
          <p:cNvSpPr txBox="1"/>
          <p:nvPr/>
        </p:nvSpPr>
        <p:spPr>
          <a:xfrm>
            <a:off x="1134928" y="1452245"/>
            <a:ext cx="2416346" cy="64325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dirty="0">
                <a:effectLst/>
                <a:latin typeface="Helvetica Light" panose="020B0403020202020204" pitchFamily="34" charset="0"/>
                <a:ea typeface="Times New Roman" panose="02020603050405020304" pitchFamily="18" charset="0"/>
              </a:rPr>
              <a:t>0=</a:t>
            </a:r>
            <a:r>
              <a:rPr lang="en-GB" sz="1400" dirty="0">
                <a:effectLst/>
                <a:latin typeface="Times New Roman" panose="02020603050405020304" pitchFamily="18" charset="0"/>
                <a:ea typeface="Times New Roman" panose="02020603050405020304" pitchFamily="18" charset="0"/>
              </a:rPr>
              <a:t> </a:t>
            </a:r>
            <a:r>
              <a:rPr lang="en-GB" sz="1400" dirty="0">
                <a:effectLst/>
                <a:latin typeface="Helvetica Light" panose="020B0403020202020204" pitchFamily="34" charset="0"/>
                <a:ea typeface="Times New Roman" panose="02020603050405020304" pitchFamily="18" charset="0"/>
              </a:rPr>
              <a:t>Completely Unclear</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dirty="0">
                <a:effectLst/>
                <a:latin typeface="Helvetica Light" panose="020B0403020202020204" pitchFamily="34" charset="0"/>
                <a:ea typeface="Times New Roman" panose="02020603050405020304" pitchFamily="18" charset="0"/>
              </a:rPr>
              <a:t>1= Unclear</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dirty="0">
                <a:effectLst/>
                <a:latin typeface="Helvetica Light" panose="020B0403020202020204" pitchFamily="34" charset="0"/>
                <a:ea typeface="Times New Roman" panose="02020603050405020304" pitchFamily="18" charset="0"/>
              </a:rPr>
              <a:t>2= Neutral</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dirty="0">
                <a:effectLst/>
                <a:latin typeface="Helvetica Light" panose="020B0403020202020204" pitchFamily="34" charset="0"/>
                <a:ea typeface="Times New Roman" panose="02020603050405020304" pitchFamily="18" charset="0"/>
              </a:rPr>
              <a:t>3= Clear</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dirty="0">
                <a:effectLst/>
                <a:latin typeface="Helvetica Light" panose="020B0403020202020204" pitchFamily="34" charset="0"/>
                <a:ea typeface="Times New Roman" panose="02020603050405020304" pitchFamily="18" charset="0"/>
              </a:rPr>
              <a:t>4= Completely Clear</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5241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5F92-510E-F244-BAA1-B5C93D7AAF58}"/>
              </a:ext>
            </a:extLst>
          </p:cNvPr>
          <p:cNvSpPr>
            <a:spLocks noGrp="1"/>
          </p:cNvSpPr>
          <p:nvPr>
            <p:ph type="title"/>
          </p:nvPr>
        </p:nvSpPr>
        <p:spPr>
          <a:xfrm>
            <a:off x="838200" y="365125"/>
            <a:ext cx="10515600" cy="1325563"/>
          </a:xfrm>
        </p:spPr>
        <p:txBody>
          <a:bodyPr>
            <a:normAutofit/>
          </a:bodyPr>
          <a:lstStyle/>
          <a:p>
            <a:r>
              <a:rPr lang="en-GB" sz="2800" dirty="0"/>
              <a:t>Did you have regular Supervision, </a:t>
            </a:r>
            <a:r>
              <a:rPr lang="en-GB" sz="2800" dirty="0" err="1"/>
              <a:t>Intervision</a:t>
            </a:r>
            <a:r>
              <a:rPr lang="en-GB" sz="2800" dirty="0"/>
              <a:t> or other group Reflection?</a:t>
            </a:r>
            <a:br>
              <a:rPr lang="en-GB" sz="2800" dirty="0"/>
            </a:br>
            <a:endParaRPr lang="en-US" sz="2800" dirty="0"/>
          </a:p>
        </p:txBody>
      </p:sp>
      <p:graphicFrame>
        <p:nvGraphicFramePr>
          <p:cNvPr id="3" name="Chart 2">
            <a:extLst>
              <a:ext uri="{FF2B5EF4-FFF2-40B4-BE49-F238E27FC236}">
                <a16:creationId xmlns:a16="http://schemas.microsoft.com/office/drawing/2014/main" id="{C73547BA-C964-DB4B-BA07-59ABA19323C0}"/>
              </a:ext>
            </a:extLst>
          </p:cNvPr>
          <p:cNvGraphicFramePr/>
          <p:nvPr>
            <p:extLst>
              <p:ext uri="{D42A27DB-BD31-4B8C-83A1-F6EECF244321}">
                <p14:modId xmlns:p14="http://schemas.microsoft.com/office/powerpoint/2010/main" val="1418449810"/>
              </p:ext>
            </p:extLst>
          </p:nvPr>
        </p:nvGraphicFramePr>
        <p:xfrm>
          <a:off x="828675" y="1825626"/>
          <a:ext cx="105251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659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5C4E6-F687-164A-9CCD-D06F0DE1D78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Do you feel you could have been better deployed?</a:t>
            </a:r>
          </a:p>
        </p:txBody>
      </p:sp>
      <p:graphicFrame>
        <p:nvGraphicFramePr>
          <p:cNvPr id="7" name="Content Placeholder 3">
            <a:extLst>
              <a:ext uri="{FF2B5EF4-FFF2-40B4-BE49-F238E27FC236}">
                <a16:creationId xmlns:a16="http://schemas.microsoft.com/office/drawing/2014/main" id="{8ED7A23D-6A0B-D043-92D5-3A9F701BC015}"/>
              </a:ext>
            </a:extLst>
          </p:cNvPr>
          <p:cNvGraphicFramePr>
            <a:graphicFrameLocks/>
          </p:cNvGraphicFramePr>
          <p:nvPr>
            <p:extLst>
              <p:ext uri="{D42A27DB-BD31-4B8C-83A1-F6EECF244321}">
                <p14:modId xmlns:p14="http://schemas.microsoft.com/office/powerpoint/2010/main" val="657996070"/>
              </p:ext>
            </p:extLst>
          </p:nvPr>
        </p:nvGraphicFramePr>
        <p:xfrm>
          <a:off x="3911009" y="389137"/>
          <a:ext cx="7188198" cy="2685372"/>
        </p:xfrm>
        <a:graphic>
          <a:graphicData uri="http://schemas.openxmlformats.org/drawingml/2006/table">
            <a:tbl>
              <a:tblPr/>
              <a:tblGrid>
                <a:gridCol w="3633929">
                  <a:extLst>
                    <a:ext uri="{9D8B030D-6E8A-4147-A177-3AD203B41FA5}">
                      <a16:colId xmlns:a16="http://schemas.microsoft.com/office/drawing/2014/main" val="3102918555"/>
                    </a:ext>
                  </a:extLst>
                </a:gridCol>
                <a:gridCol w="1564965">
                  <a:extLst>
                    <a:ext uri="{9D8B030D-6E8A-4147-A177-3AD203B41FA5}">
                      <a16:colId xmlns:a16="http://schemas.microsoft.com/office/drawing/2014/main" val="1319550989"/>
                    </a:ext>
                  </a:extLst>
                </a:gridCol>
                <a:gridCol w="1989304">
                  <a:extLst>
                    <a:ext uri="{9D8B030D-6E8A-4147-A177-3AD203B41FA5}">
                      <a16:colId xmlns:a16="http://schemas.microsoft.com/office/drawing/2014/main" val="646945816"/>
                    </a:ext>
                  </a:extLst>
                </a:gridCol>
              </a:tblGrid>
              <a:tr h="671343">
                <a:tc>
                  <a:txBody>
                    <a:bodyPr/>
                    <a:lstStyle/>
                    <a:p>
                      <a:pPr marL="36576" marR="36576" algn="l" fontAlgn="t">
                        <a:lnSpc>
                          <a:spcPts val="1600"/>
                        </a:lnSpc>
                        <a:spcBef>
                          <a:spcPts val="0"/>
                        </a:spcBef>
                        <a:spcAft>
                          <a:spcPts val="0"/>
                        </a:spcAft>
                      </a:pPr>
                      <a:r>
                        <a:rPr lang="en-GB" sz="3200" b="0" i="0" u="none" strike="noStrike"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4800" b="0" i="0" u="none" strike="noStrike" dirty="0">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6576" marR="36576" algn="r" fontAlgn="t">
                        <a:lnSpc>
                          <a:spcPts val="1600"/>
                        </a:lnSpc>
                        <a:spcBef>
                          <a:spcPts val="0"/>
                        </a:spcBef>
                        <a:spcAft>
                          <a:spcPts val="0"/>
                        </a:spcAft>
                      </a:pPr>
                      <a:r>
                        <a:rPr lang="en-GB" sz="3200" b="0" i="0" u="none" strike="noStrike">
                          <a:solidFill>
                            <a:srgbClr val="010205"/>
                          </a:solidFill>
                          <a:effectLst/>
                          <a:latin typeface="Arial" panose="020B0604020202020204" pitchFamily="34" charset="0"/>
                          <a:ea typeface="Calibri" panose="020F0502020204030204" pitchFamily="34" charset="0"/>
                          <a:cs typeface="Times New Roman" panose="02020603050405020304" pitchFamily="18" charset="0"/>
                        </a:rPr>
                        <a:t>Yes</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6576" marR="36576" algn="r" fontAlgn="t">
                        <a:lnSpc>
                          <a:spcPts val="1600"/>
                        </a:lnSpc>
                        <a:spcBef>
                          <a:spcPts val="0"/>
                        </a:spcBef>
                        <a:spcAft>
                          <a:spcPts val="0"/>
                        </a:spcAft>
                      </a:pPr>
                      <a:r>
                        <a:rPr lang="en-GB" sz="3200" b="0" i="0" u="none" strike="noStrike">
                          <a:solidFill>
                            <a:srgbClr val="010205"/>
                          </a:solidFill>
                          <a:effectLst/>
                          <a:latin typeface="Arial" panose="020B0604020202020204" pitchFamily="34" charset="0"/>
                          <a:ea typeface="Calibri" panose="020F0502020204030204" pitchFamily="34" charset="0"/>
                          <a:cs typeface="Times New Roman" panose="02020603050405020304" pitchFamily="18" charset="0"/>
                        </a:rPr>
                        <a:t>No</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1890377139"/>
                  </a:ext>
                </a:extLst>
              </a:tr>
              <a:tr h="671343">
                <a:tc>
                  <a:txBody>
                    <a:bodyPr/>
                    <a:lstStyle/>
                    <a:p>
                      <a:pPr marL="36576" marR="36576" algn="l" fontAlgn="t">
                        <a:lnSpc>
                          <a:spcPts val="1600"/>
                        </a:lnSpc>
                        <a:spcBef>
                          <a:spcPts val="0"/>
                        </a:spcBef>
                        <a:spcAft>
                          <a:spcPts val="0"/>
                        </a:spcAft>
                      </a:pPr>
                      <a:r>
                        <a:rPr lang="en-GB" sz="3200" b="0" i="0" u="none" strike="noStrike">
                          <a:solidFill>
                            <a:srgbClr val="264A60"/>
                          </a:solidFill>
                          <a:effectLst/>
                          <a:latin typeface="Arial" panose="020B0604020202020204" pitchFamily="34" charset="0"/>
                          <a:ea typeface="Calibri" panose="020F0502020204030204" pitchFamily="34" charset="0"/>
                          <a:cs typeface="Times New Roman" panose="02020603050405020304" pitchFamily="18" charset="0"/>
                        </a:rPr>
                        <a:t>Australia</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6576" marR="36576" algn="r" fontAlgn="t">
                        <a:lnSpc>
                          <a:spcPts val="1600"/>
                        </a:lnSpc>
                        <a:spcBef>
                          <a:spcPts val="0"/>
                        </a:spcBef>
                        <a:spcAft>
                          <a:spcPts val="0"/>
                        </a:spcAft>
                      </a:pPr>
                      <a:r>
                        <a:rPr lang="en-GB" sz="3200" b="0" i="0" u="none" strike="noStrike">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118</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6576" marR="36576" algn="r" fontAlgn="t">
                        <a:lnSpc>
                          <a:spcPts val="1600"/>
                        </a:lnSpc>
                        <a:spcBef>
                          <a:spcPts val="0"/>
                        </a:spcBef>
                        <a:spcAft>
                          <a:spcPts val="0"/>
                        </a:spcAft>
                      </a:pPr>
                      <a:r>
                        <a:rPr lang="en-GB" sz="3200" b="0" i="0" u="none" strike="noStrike">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23</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1418913291"/>
                  </a:ext>
                </a:extLst>
              </a:tr>
              <a:tr h="671343">
                <a:tc>
                  <a:txBody>
                    <a:bodyPr/>
                    <a:lstStyle/>
                    <a:p>
                      <a:pPr marL="36576" marR="36576" algn="l" fontAlgn="t">
                        <a:lnSpc>
                          <a:spcPts val="1600"/>
                        </a:lnSpc>
                        <a:spcBef>
                          <a:spcPts val="0"/>
                        </a:spcBef>
                        <a:spcAft>
                          <a:spcPts val="0"/>
                        </a:spcAft>
                      </a:pPr>
                      <a:r>
                        <a:rPr lang="en-GB" sz="3200" b="0" i="0" u="none" strike="noStrike"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Europe</a:t>
                      </a:r>
                      <a:endParaRPr lang="en-GB" sz="4800" b="0" i="0" u="none" strike="noStrike" dirty="0">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6576" marR="36576" algn="r" fontAlgn="t">
                        <a:lnSpc>
                          <a:spcPts val="1600"/>
                        </a:lnSpc>
                        <a:spcBef>
                          <a:spcPts val="0"/>
                        </a:spcBef>
                        <a:spcAft>
                          <a:spcPts val="0"/>
                        </a:spcAft>
                      </a:pPr>
                      <a:r>
                        <a:rPr lang="en-GB" sz="3200" b="0" i="0" u="none" strike="noStrike">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288</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6576" marR="36576" algn="r" fontAlgn="t">
                        <a:lnSpc>
                          <a:spcPts val="1600"/>
                        </a:lnSpc>
                        <a:spcBef>
                          <a:spcPts val="0"/>
                        </a:spcBef>
                        <a:spcAft>
                          <a:spcPts val="0"/>
                        </a:spcAft>
                      </a:pPr>
                      <a:r>
                        <a:rPr lang="en-GB" sz="3200" b="0" i="0" u="none" strike="noStrike">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129</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508029826"/>
                  </a:ext>
                </a:extLst>
              </a:tr>
              <a:tr h="671343">
                <a:tc>
                  <a:txBody>
                    <a:bodyPr/>
                    <a:lstStyle/>
                    <a:p>
                      <a:pPr marL="36576" marR="36576" algn="l" fontAlgn="t">
                        <a:lnSpc>
                          <a:spcPts val="1600"/>
                        </a:lnSpc>
                        <a:spcBef>
                          <a:spcPts val="0"/>
                        </a:spcBef>
                        <a:spcAft>
                          <a:spcPts val="0"/>
                        </a:spcAft>
                      </a:pPr>
                      <a:r>
                        <a:rPr lang="en-GB" sz="3200" b="0" i="0" u="none" strike="noStrike">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North America</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6576" marR="36576" algn="r" fontAlgn="t">
                        <a:lnSpc>
                          <a:spcPts val="1600"/>
                        </a:lnSpc>
                        <a:spcBef>
                          <a:spcPts val="0"/>
                        </a:spcBef>
                        <a:spcAft>
                          <a:spcPts val="0"/>
                        </a:spcAft>
                      </a:pPr>
                      <a:r>
                        <a:rPr lang="en-GB" sz="3200" b="0" i="0" u="none" strike="noStrike">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362</a:t>
                      </a:r>
                      <a:endParaRPr lang="en-GB" sz="4800" b="0" i="0" u="none" strike="noStrike">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6576" marR="36576" algn="r" fontAlgn="t">
                        <a:lnSpc>
                          <a:spcPts val="1600"/>
                        </a:lnSpc>
                        <a:spcBef>
                          <a:spcPts val="0"/>
                        </a:spcBef>
                        <a:spcAft>
                          <a:spcPts val="0"/>
                        </a:spcAft>
                      </a:pPr>
                      <a:r>
                        <a:rPr lang="en-GB" sz="3200" b="0" i="0" u="none" strike="noStrike"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109</a:t>
                      </a:r>
                      <a:endParaRPr lang="en-GB" sz="4800" b="0" i="0" u="none" strike="noStrike" dirty="0">
                        <a:effectLst/>
                        <a:latin typeface="Arial" panose="020B0604020202020204" pitchFamily="34" charset="0"/>
                      </a:endParaRPr>
                    </a:p>
                  </a:txBody>
                  <a:tcPr marL="25650" marR="25650" marT="2565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493053370"/>
                  </a:ext>
                </a:extLst>
              </a:tr>
            </a:tbl>
          </a:graphicData>
        </a:graphic>
      </p:graphicFrame>
      <p:sp>
        <p:nvSpPr>
          <p:cNvPr id="14" name="TextBox 13">
            <a:extLst>
              <a:ext uri="{FF2B5EF4-FFF2-40B4-BE49-F238E27FC236}">
                <a16:creationId xmlns:a16="http://schemas.microsoft.com/office/drawing/2014/main" id="{7C32C296-BC69-7740-A4E8-3A08A1991AF7}"/>
              </a:ext>
            </a:extLst>
          </p:cNvPr>
          <p:cNvSpPr txBox="1"/>
          <p:nvPr/>
        </p:nvSpPr>
        <p:spPr>
          <a:xfrm>
            <a:off x="4295553" y="4231758"/>
            <a:ext cx="1006109" cy="369332"/>
          </a:xfrm>
          <a:prstGeom prst="rect">
            <a:avLst/>
          </a:prstGeom>
          <a:noFill/>
        </p:spPr>
        <p:txBody>
          <a:bodyPr wrap="none" rtlCol="0">
            <a:spAutoFit/>
          </a:bodyPr>
          <a:lstStyle/>
          <a:p>
            <a:r>
              <a:rPr lang="en-US" dirty="0"/>
              <a:t>Australia</a:t>
            </a:r>
          </a:p>
        </p:txBody>
      </p:sp>
      <p:sp>
        <p:nvSpPr>
          <p:cNvPr id="15" name="TextBox 14">
            <a:extLst>
              <a:ext uri="{FF2B5EF4-FFF2-40B4-BE49-F238E27FC236}">
                <a16:creationId xmlns:a16="http://schemas.microsoft.com/office/drawing/2014/main" id="{C303CDBC-28AE-FC41-B93D-22F8E6DC9DB4}"/>
              </a:ext>
            </a:extLst>
          </p:cNvPr>
          <p:cNvSpPr txBox="1"/>
          <p:nvPr/>
        </p:nvSpPr>
        <p:spPr>
          <a:xfrm>
            <a:off x="7156554" y="4231758"/>
            <a:ext cx="854208" cy="369332"/>
          </a:xfrm>
          <a:prstGeom prst="rect">
            <a:avLst/>
          </a:prstGeom>
          <a:noFill/>
        </p:spPr>
        <p:txBody>
          <a:bodyPr wrap="none" rtlCol="0">
            <a:spAutoFit/>
          </a:bodyPr>
          <a:lstStyle/>
          <a:p>
            <a:r>
              <a:rPr lang="en-US" dirty="0"/>
              <a:t>Europe</a:t>
            </a:r>
          </a:p>
        </p:txBody>
      </p:sp>
      <p:sp>
        <p:nvSpPr>
          <p:cNvPr id="16" name="TextBox 15">
            <a:extLst>
              <a:ext uri="{FF2B5EF4-FFF2-40B4-BE49-F238E27FC236}">
                <a16:creationId xmlns:a16="http://schemas.microsoft.com/office/drawing/2014/main" id="{4885E07F-D11C-454B-B655-9C3237FA6983}"/>
              </a:ext>
            </a:extLst>
          </p:cNvPr>
          <p:cNvSpPr txBox="1"/>
          <p:nvPr/>
        </p:nvSpPr>
        <p:spPr>
          <a:xfrm>
            <a:off x="9865654" y="4267568"/>
            <a:ext cx="1158972" cy="369332"/>
          </a:xfrm>
          <a:prstGeom prst="rect">
            <a:avLst/>
          </a:prstGeom>
          <a:noFill/>
        </p:spPr>
        <p:txBody>
          <a:bodyPr wrap="none" rtlCol="0">
            <a:spAutoFit/>
          </a:bodyPr>
          <a:lstStyle/>
          <a:p>
            <a:r>
              <a:rPr lang="en-US" dirty="0"/>
              <a:t>N America</a:t>
            </a:r>
          </a:p>
        </p:txBody>
      </p:sp>
      <p:graphicFrame>
        <p:nvGraphicFramePr>
          <p:cNvPr id="17" name="Chart 16">
            <a:extLst>
              <a:ext uri="{FF2B5EF4-FFF2-40B4-BE49-F238E27FC236}">
                <a16:creationId xmlns:a16="http://schemas.microsoft.com/office/drawing/2014/main" id="{418CE97E-E168-0441-8E11-2BCCCAB8AF24}"/>
              </a:ext>
            </a:extLst>
          </p:cNvPr>
          <p:cNvGraphicFramePr/>
          <p:nvPr>
            <p:extLst>
              <p:ext uri="{D42A27DB-BD31-4B8C-83A1-F6EECF244321}">
                <p14:modId xmlns:p14="http://schemas.microsoft.com/office/powerpoint/2010/main" val="572810590"/>
              </p:ext>
            </p:extLst>
          </p:nvPr>
        </p:nvGraphicFramePr>
        <p:xfrm>
          <a:off x="1809226" y="2920322"/>
          <a:ext cx="5978762" cy="3063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FAF0F9FB-2CEF-B641-8545-52DE4CBE12B0}"/>
              </a:ext>
            </a:extLst>
          </p:cNvPr>
          <p:cNvGraphicFramePr/>
          <p:nvPr>
            <p:extLst>
              <p:ext uri="{D42A27DB-BD31-4B8C-83A1-F6EECF244321}">
                <p14:modId xmlns:p14="http://schemas.microsoft.com/office/powerpoint/2010/main" val="3647400424"/>
              </p:ext>
            </p:extLst>
          </p:nvPr>
        </p:nvGraphicFramePr>
        <p:xfrm>
          <a:off x="5142413" y="3298774"/>
          <a:ext cx="4723241" cy="2685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50746723-5C95-D74C-BD2B-52422A6CD9CA}"/>
              </a:ext>
            </a:extLst>
          </p:cNvPr>
          <p:cNvGraphicFramePr/>
          <p:nvPr>
            <p:extLst>
              <p:ext uri="{D42A27DB-BD31-4B8C-83A1-F6EECF244321}">
                <p14:modId xmlns:p14="http://schemas.microsoft.com/office/powerpoint/2010/main" val="783450256"/>
              </p:ext>
            </p:extLst>
          </p:nvPr>
        </p:nvGraphicFramePr>
        <p:xfrm>
          <a:off x="7758895" y="2884512"/>
          <a:ext cx="5247758" cy="30638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817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B865A0B-5CF7-014F-8CF9-2383370EC745}"/>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Overview</a:t>
            </a:r>
          </a:p>
        </p:txBody>
      </p:sp>
      <p:pic>
        <p:nvPicPr>
          <p:cNvPr id="5" name="Picture 4" descr="A screenshot of a computer screen&#10;&#10;Description automatically generated">
            <a:extLst>
              <a:ext uri="{FF2B5EF4-FFF2-40B4-BE49-F238E27FC236}">
                <a16:creationId xmlns:a16="http://schemas.microsoft.com/office/drawing/2014/main" id="{1FD1C667-162D-A547-BF50-7F74B132DD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044603" y="448056"/>
            <a:ext cx="7680450" cy="3802932"/>
          </a:xfrm>
          <a:prstGeom prst="rect">
            <a:avLst/>
          </a:prstGeom>
        </p:spPr>
      </p:pic>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537779-D02E-EA4D-80A7-4503103F89B2}"/>
              </a:ext>
            </a:extLst>
          </p:cNvPr>
          <p:cNvSpPr>
            <a:spLocks noGrp="1"/>
          </p:cNvSpPr>
          <p:nvPr>
            <p:ph idx="1"/>
          </p:nvPr>
        </p:nvSpPr>
        <p:spPr>
          <a:xfrm>
            <a:off x="4379709" y="4642338"/>
            <a:ext cx="7037591" cy="1564310"/>
          </a:xfrm>
        </p:spPr>
        <p:txBody>
          <a:bodyPr anchor="ctr">
            <a:normAutofit/>
          </a:bodyPr>
          <a:lstStyle/>
          <a:p>
            <a:pPr marL="0" indent="0">
              <a:buNone/>
            </a:pPr>
            <a:endParaRPr lang="en-US" sz="1800"/>
          </a:p>
          <a:p>
            <a:endParaRPr lang="en-US" sz="1800"/>
          </a:p>
        </p:txBody>
      </p:sp>
    </p:spTree>
    <p:extLst>
      <p:ext uri="{BB962C8B-B14F-4D97-AF65-F5344CB8AC3E}">
        <p14:creationId xmlns:p14="http://schemas.microsoft.com/office/powerpoint/2010/main" val="176825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F776-5483-7646-889A-C65F4BC7439D}"/>
              </a:ext>
            </a:extLst>
          </p:cNvPr>
          <p:cNvSpPr>
            <a:spLocks noGrp="1"/>
          </p:cNvSpPr>
          <p:nvPr>
            <p:ph type="title"/>
          </p:nvPr>
        </p:nvSpPr>
        <p:spPr/>
        <p:txBody>
          <a:bodyPr/>
          <a:lstStyle/>
          <a:p>
            <a:r>
              <a:rPr lang="en-US" dirty="0"/>
              <a:t>Some explanation…</a:t>
            </a:r>
          </a:p>
        </p:txBody>
      </p:sp>
      <p:sp>
        <p:nvSpPr>
          <p:cNvPr id="3" name="Content Placeholder 2">
            <a:extLst>
              <a:ext uri="{FF2B5EF4-FFF2-40B4-BE49-F238E27FC236}">
                <a16:creationId xmlns:a16="http://schemas.microsoft.com/office/drawing/2014/main" id="{73609A61-D0AC-C94B-BC5F-2FDCF96B60DF}"/>
              </a:ext>
            </a:extLst>
          </p:cNvPr>
          <p:cNvSpPr>
            <a:spLocks noGrp="1"/>
          </p:cNvSpPr>
          <p:nvPr>
            <p:ph sz="half" idx="1"/>
          </p:nvPr>
        </p:nvSpPr>
        <p:spPr/>
        <p:txBody>
          <a:bodyPr>
            <a:normAutofit fontScale="92500" lnSpcReduction="10000"/>
          </a:bodyPr>
          <a:lstStyle/>
          <a:p>
            <a:pPr lvl="0"/>
            <a:r>
              <a:rPr lang="en-GB" i="1" dirty="0"/>
              <a:t>Chaplain leadership should have been at the executive leadership table during discussions of how to manage the pandemic, how to address patient isolation, family anxiety as a result of absence from their hospitalized loved ones.  </a:t>
            </a:r>
            <a:endParaRPr lang="en-GB" dirty="0"/>
          </a:p>
          <a:p>
            <a:pPr lvl="0"/>
            <a:r>
              <a:rPr lang="en-GB" i="1" dirty="0"/>
              <a:t>Although we say that chaplains are integral team members, chaplains were not part of the discussions about both COVID and non-COVID patient care management at the outset. This should have happened.  </a:t>
            </a:r>
            <a:endParaRPr lang="en-GB" dirty="0"/>
          </a:p>
          <a:p>
            <a:endParaRPr lang="en-US" dirty="0"/>
          </a:p>
        </p:txBody>
      </p:sp>
      <p:sp>
        <p:nvSpPr>
          <p:cNvPr id="4" name="Content Placeholder 3">
            <a:extLst>
              <a:ext uri="{FF2B5EF4-FFF2-40B4-BE49-F238E27FC236}">
                <a16:creationId xmlns:a16="http://schemas.microsoft.com/office/drawing/2014/main" id="{E9DE9D4A-EED6-AE44-AE92-E41BBFCDA38A}"/>
              </a:ext>
            </a:extLst>
          </p:cNvPr>
          <p:cNvSpPr>
            <a:spLocks noGrp="1"/>
          </p:cNvSpPr>
          <p:nvPr>
            <p:ph sz="half" idx="2"/>
          </p:nvPr>
        </p:nvSpPr>
        <p:spPr>
          <a:xfrm>
            <a:off x="6172200" y="1825624"/>
            <a:ext cx="5181600" cy="5032375"/>
          </a:xfrm>
        </p:spPr>
        <p:txBody>
          <a:bodyPr>
            <a:normAutofit fontScale="92500" lnSpcReduction="10000"/>
          </a:bodyPr>
          <a:lstStyle/>
          <a:p>
            <a:r>
              <a:rPr lang="en-GB" sz="3000" i="1" dirty="0"/>
              <a:t>Chaplains should have been involved in more and direct patient care throughout the pandemic. *The attitude of leadership and nursing seemed to be that EVERYONE besides doctors and nurses would spread COVID, so everyone besides doctors and nurses must be excluded from encountering COVID patients. </a:t>
            </a:r>
            <a:endParaRPr lang="en-GB" sz="3000" dirty="0"/>
          </a:p>
          <a:p>
            <a:endParaRPr lang="en-US" dirty="0"/>
          </a:p>
        </p:txBody>
      </p:sp>
      <p:pic>
        <p:nvPicPr>
          <p:cNvPr id="6" name="Graphic 5" descr="Group brainstorm">
            <a:extLst>
              <a:ext uri="{FF2B5EF4-FFF2-40B4-BE49-F238E27FC236}">
                <a16:creationId xmlns:a16="http://schemas.microsoft.com/office/drawing/2014/main" id="{3AD44267-9DF7-DA4B-AF2E-527485ED37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41442" y="-97373"/>
            <a:ext cx="2250558" cy="2250558"/>
          </a:xfrm>
          <a:prstGeom prst="rect">
            <a:avLst/>
          </a:prstGeom>
        </p:spPr>
      </p:pic>
    </p:spTree>
    <p:extLst>
      <p:ext uri="{BB962C8B-B14F-4D97-AF65-F5344CB8AC3E}">
        <p14:creationId xmlns:p14="http://schemas.microsoft.com/office/powerpoint/2010/main" val="33088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E1AC-C143-304A-A349-0A478682715A}"/>
              </a:ext>
            </a:extLst>
          </p:cNvPr>
          <p:cNvSpPr>
            <a:spLocks noGrp="1"/>
          </p:cNvSpPr>
          <p:nvPr>
            <p:ph type="title"/>
          </p:nvPr>
        </p:nvSpPr>
        <p:spPr>
          <a:xfrm>
            <a:off x="391632" y="0"/>
            <a:ext cx="10515600" cy="1325563"/>
          </a:xfrm>
        </p:spPr>
        <p:txBody>
          <a:bodyPr/>
          <a:lstStyle/>
          <a:p>
            <a:r>
              <a:rPr lang="en-US" dirty="0"/>
              <a:t>What bothered you the most?</a:t>
            </a:r>
          </a:p>
        </p:txBody>
      </p:sp>
      <p:graphicFrame>
        <p:nvGraphicFramePr>
          <p:cNvPr id="4" name="Content Placeholder 3">
            <a:extLst>
              <a:ext uri="{FF2B5EF4-FFF2-40B4-BE49-F238E27FC236}">
                <a16:creationId xmlns:a16="http://schemas.microsoft.com/office/drawing/2014/main" id="{68093F44-9F4E-4E4A-880E-E661B074B863}"/>
              </a:ext>
            </a:extLst>
          </p:cNvPr>
          <p:cNvGraphicFramePr>
            <a:graphicFrameLocks noGrp="1"/>
          </p:cNvGraphicFramePr>
          <p:nvPr>
            <p:ph idx="1"/>
            <p:extLst>
              <p:ext uri="{D42A27DB-BD31-4B8C-83A1-F6EECF244321}">
                <p14:modId xmlns:p14="http://schemas.microsoft.com/office/powerpoint/2010/main" val="1179173937"/>
              </p:ext>
            </p:extLst>
          </p:nvPr>
        </p:nvGraphicFramePr>
        <p:xfrm>
          <a:off x="0" y="978196"/>
          <a:ext cx="12192000" cy="5879804"/>
        </p:xfrm>
        <a:graphic>
          <a:graphicData uri="http://schemas.openxmlformats.org/drawingml/2006/chart">
            <c:chart xmlns:c="http://schemas.openxmlformats.org/drawingml/2006/chart" xmlns:r="http://schemas.openxmlformats.org/officeDocument/2006/relationships" r:id="rId3"/>
          </a:graphicData>
        </a:graphic>
      </p:graphicFrame>
      <p:sp>
        <p:nvSpPr>
          <p:cNvPr id="6" name="Doughnut 5">
            <a:extLst>
              <a:ext uri="{FF2B5EF4-FFF2-40B4-BE49-F238E27FC236}">
                <a16:creationId xmlns:a16="http://schemas.microsoft.com/office/drawing/2014/main" id="{6ABDDF8C-41B5-1844-A058-C97BE21364E3}"/>
              </a:ext>
            </a:extLst>
          </p:cNvPr>
          <p:cNvSpPr/>
          <p:nvPr/>
        </p:nvSpPr>
        <p:spPr>
          <a:xfrm>
            <a:off x="-361507" y="4890977"/>
            <a:ext cx="1169581" cy="815200"/>
          </a:xfrm>
          <a:prstGeom prst="donut">
            <a:avLst>
              <a:gd name="adj" fmla="val 171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00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onnections">
            <a:extLst>
              <a:ext uri="{FF2B5EF4-FFF2-40B4-BE49-F238E27FC236}">
                <a16:creationId xmlns:a16="http://schemas.microsoft.com/office/drawing/2014/main" id="{3F704854-349D-4140-9376-78F400758A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1675" y="690054"/>
            <a:ext cx="5474323" cy="5474323"/>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0DBF3-6B8E-E142-A6CB-449101671FA1}"/>
              </a:ext>
            </a:extLst>
          </p:cNvPr>
          <p:cNvSpPr>
            <a:spLocks noGrp="1"/>
          </p:cNvSpPr>
          <p:nvPr>
            <p:ph type="title"/>
          </p:nvPr>
        </p:nvSpPr>
        <p:spPr>
          <a:xfrm>
            <a:off x="6889833" y="1056640"/>
            <a:ext cx="4360324" cy="3494398"/>
          </a:xfrm>
        </p:spPr>
        <p:txBody>
          <a:bodyPr vert="horz" lIns="91440" tIns="45720" rIns="91440" bIns="45720" rtlCol="0" anchor="b">
            <a:normAutofit/>
          </a:bodyPr>
          <a:lstStyle/>
          <a:p>
            <a:r>
              <a:rPr lang="en-US" sz="7200" kern="1200">
                <a:solidFill>
                  <a:schemeClr val="tx1"/>
                </a:solidFill>
                <a:latin typeface="+mj-lt"/>
                <a:ea typeface="+mj-ea"/>
                <a:cs typeface="+mj-cs"/>
              </a:rPr>
              <a:t>Free text analysis</a:t>
            </a:r>
          </a:p>
        </p:txBody>
      </p:sp>
    </p:spTree>
    <p:extLst>
      <p:ext uri="{BB962C8B-B14F-4D97-AF65-F5344CB8AC3E}">
        <p14:creationId xmlns:p14="http://schemas.microsoft.com/office/powerpoint/2010/main" val="81158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7DD431-CE56-1948-A1A1-F08B800AF5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4007" y="0"/>
            <a:ext cx="8227993" cy="6858000"/>
          </a:xfrm>
          <a:prstGeom prst="rect">
            <a:avLst/>
          </a:prstGeom>
        </p:spPr>
      </p:pic>
      <p:sp>
        <p:nvSpPr>
          <p:cNvPr id="2" name="Title 1">
            <a:extLst>
              <a:ext uri="{FF2B5EF4-FFF2-40B4-BE49-F238E27FC236}">
                <a16:creationId xmlns:a16="http://schemas.microsoft.com/office/drawing/2014/main" id="{C887A98F-656D-0D44-AF62-43C1F2AFBF10}"/>
              </a:ext>
            </a:extLst>
          </p:cNvPr>
          <p:cNvSpPr>
            <a:spLocks noGrp="1"/>
          </p:cNvSpPr>
          <p:nvPr>
            <p:ph type="title"/>
          </p:nvPr>
        </p:nvSpPr>
        <p:spPr/>
        <p:txBody>
          <a:bodyPr/>
          <a:lstStyle/>
          <a:p>
            <a:r>
              <a:rPr lang="en-US" dirty="0"/>
              <a:t>44000 words</a:t>
            </a:r>
          </a:p>
        </p:txBody>
      </p:sp>
      <p:sp>
        <p:nvSpPr>
          <p:cNvPr id="3" name="Content Placeholder 2">
            <a:extLst>
              <a:ext uri="{FF2B5EF4-FFF2-40B4-BE49-F238E27FC236}">
                <a16:creationId xmlns:a16="http://schemas.microsoft.com/office/drawing/2014/main" id="{C84D4885-9C8D-CF4D-99A4-224D88DC727A}"/>
              </a:ext>
            </a:extLst>
          </p:cNvPr>
          <p:cNvSpPr>
            <a:spLocks noGrp="1"/>
          </p:cNvSpPr>
          <p:nvPr>
            <p:ph idx="1"/>
          </p:nvPr>
        </p:nvSpPr>
        <p:spPr/>
        <p:txBody>
          <a:bodyPr/>
          <a:lstStyle/>
          <a:p>
            <a:pPr marL="0" indent="0">
              <a:buNone/>
            </a:pPr>
            <a:r>
              <a:rPr lang="en-US" dirty="0"/>
              <a:t>Imported into NVivo</a:t>
            </a:r>
          </a:p>
        </p:txBody>
      </p:sp>
      <p:sp>
        <p:nvSpPr>
          <p:cNvPr id="4" name="Text Placeholder 3">
            <a:extLst>
              <a:ext uri="{FF2B5EF4-FFF2-40B4-BE49-F238E27FC236}">
                <a16:creationId xmlns:a16="http://schemas.microsoft.com/office/drawing/2014/main" id="{4185DF79-6976-E646-A709-BD80828D23A6}"/>
              </a:ext>
            </a:extLst>
          </p:cNvPr>
          <p:cNvSpPr>
            <a:spLocks noGrp="1"/>
          </p:cNvSpPr>
          <p:nvPr>
            <p:ph type="body" sz="half" idx="2"/>
          </p:nvPr>
        </p:nvSpPr>
        <p:spPr/>
        <p:txBody>
          <a:bodyPr/>
          <a:lstStyle/>
          <a:p>
            <a:r>
              <a:rPr lang="en-US" dirty="0"/>
              <a:t>1192 respondents</a:t>
            </a:r>
          </a:p>
          <a:p>
            <a:r>
              <a:rPr lang="en-US" dirty="0"/>
              <a:t>10% non-English</a:t>
            </a:r>
          </a:p>
          <a:p>
            <a:endParaRPr lang="en-US" dirty="0"/>
          </a:p>
          <a:p>
            <a:endParaRPr lang="en-US" dirty="0"/>
          </a:p>
          <a:p>
            <a:endParaRPr lang="en-US" dirty="0"/>
          </a:p>
          <a:p>
            <a:endParaRPr lang="en-US" dirty="0"/>
          </a:p>
          <a:p>
            <a:endParaRPr lang="en-US" dirty="0"/>
          </a:p>
          <a:p>
            <a:endParaRPr lang="en-US" dirty="0"/>
          </a:p>
          <a:p>
            <a:r>
              <a:rPr lang="en-US" dirty="0"/>
              <a:t>Coded line by line</a:t>
            </a:r>
          </a:p>
        </p:txBody>
      </p:sp>
      <p:pic>
        <p:nvPicPr>
          <p:cNvPr id="10" name="Graphic 9" descr="Eyes">
            <a:extLst>
              <a:ext uri="{FF2B5EF4-FFF2-40B4-BE49-F238E27FC236}">
                <a16:creationId xmlns:a16="http://schemas.microsoft.com/office/drawing/2014/main" id="{B51DB4C8-D80B-FE43-AB56-ACE23B05D6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247" y="155576"/>
            <a:ext cx="2262659" cy="2262659"/>
          </a:xfrm>
          <a:prstGeom prst="rect">
            <a:avLst/>
          </a:prstGeom>
        </p:spPr>
      </p:pic>
      <p:pic>
        <p:nvPicPr>
          <p:cNvPr id="12" name="Graphic 11" descr="Binoculars">
            <a:extLst>
              <a:ext uri="{FF2B5EF4-FFF2-40B4-BE49-F238E27FC236}">
                <a16:creationId xmlns:a16="http://schemas.microsoft.com/office/drawing/2014/main" id="{FD8A0525-577A-1548-818C-64EE04C07A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431440">
            <a:off x="3138407" y="-37211"/>
            <a:ext cx="1970327" cy="1970327"/>
          </a:xfrm>
          <a:prstGeom prst="rect">
            <a:avLst/>
          </a:prstGeom>
        </p:spPr>
      </p:pic>
      <p:pic>
        <p:nvPicPr>
          <p:cNvPr id="14" name="Graphic 13" descr="Magnifying glass">
            <a:extLst>
              <a:ext uri="{FF2B5EF4-FFF2-40B4-BE49-F238E27FC236}">
                <a16:creationId xmlns:a16="http://schemas.microsoft.com/office/drawing/2014/main" id="{70E9DA7C-227A-EB48-94CE-812BA78987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76" y="3657600"/>
            <a:ext cx="3450753" cy="3450753"/>
          </a:xfrm>
          <a:prstGeom prst="rect">
            <a:avLst/>
          </a:prstGeom>
        </p:spPr>
      </p:pic>
      <p:pic>
        <p:nvPicPr>
          <p:cNvPr id="16" name="Graphic 15" descr="Research">
            <a:extLst>
              <a:ext uri="{FF2B5EF4-FFF2-40B4-BE49-F238E27FC236}">
                <a16:creationId xmlns:a16="http://schemas.microsoft.com/office/drawing/2014/main" id="{06CE9CC4-6ADB-4244-9CB3-BE29906F1A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96567" y="3096362"/>
            <a:ext cx="1518167" cy="1518167"/>
          </a:xfrm>
          <a:prstGeom prst="rect">
            <a:avLst/>
          </a:prstGeom>
        </p:spPr>
      </p:pic>
    </p:spTree>
    <p:extLst>
      <p:ext uri="{BB962C8B-B14F-4D97-AF65-F5344CB8AC3E}">
        <p14:creationId xmlns:p14="http://schemas.microsoft.com/office/powerpoint/2010/main" val="4020610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D04A6-91CA-094D-9765-CFB73AC85548}"/>
              </a:ext>
            </a:extLst>
          </p:cNvPr>
          <p:cNvSpPr>
            <a:spLocks noGrp="1"/>
          </p:cNvSpPr>
          <p:nvPr>
            <p:ph type="title"/>
          </p:nvPr>
        </p:nvSpPr>
        <p:spPr>
          <a:xfrm>
            <a:off x="594360" y="637125"/>
            <a:ext cx="3802276" cy="5256371"/>
          </a:xfrm>
        </p:spPr>
        <p:txBody>
          <a:bodyPr>
            <a:normAutofit/>
          </a:bodyPr>
          <a:lstStyle/>
          <a:p>
            <a:r>
              <a:rPr lang="en-US" sz="4800"/>
              <a:t>What’s changed? Grounded Theory</a:t>
            </a:r>
          </a:p>
        </p:txBody>
      </p:sp>
      <p:graphicFrame>
        <p:nvGraphicFramePr>
          <p:cNvPr id="4" name="Content Placeholder 3">
            <a:extLst>
              <a:ext uri="{FF2B5EF4-FFF2-40B4-BE49-F238E27FC236}">
                <a16:creationId xmlns:a16="http://schemas.microsoft.com/office/drawing/2014/main" id="{8417B3C5-8AFF-8946-B004-C8B19163F803}"/>
              </a:ext>
            </a:extLst>
          </p:cNvPr>
          <p:cNvGraphicFramePr>
            <a:graphicFrameLocks noGrp="1"/>
          </p:cNvGraphicFramePr>
          <p:nvPr>
            <p:ph idx="1"/>
            <p:extLst>
              <p:ext uri="{D42A27DB-BD31-4B8C-83A1-F6EECF244321}">
                <p14:modId xmlns:p14="http://schemas.microsoft.com/office/powerpoint/2010/main" val="4138505881"/>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37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onnections">
            <a:extLst>
              <a:ext uri="{FF2B5EF4-FFF2-40B4-BE49-F238E27FC236}">
                <a16:creationId xmlns:a16="http://schemas.microsoft.com/office/drawing/2014/main" id="{3F704854-349D-4140-9376-78F400758A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1675" y="690054"/>
            <a:ext cx="5474323" cy="5474323"/>
          </a:xfrm>
          <a:prstGeom prst="rect">
            <a:avLst/>
          </a:prstGeom>
        </p:spPr>
      </p:pic>
      <p:sp>
        <p:nvSpPr>
          <p:cNvPr id="2" name="Title 1">
            <a:extLst>
              <a:ext uri="{FF2B5EF4-FFF2-40B4-BE49-F238E27FC236}">
                <a16:creationId xmlns:a16="http://schemas.microsoft.com/office/drawing/2014/main" id="{1180DBF3-6B8E-E142-A6CB-449101671FA1}"/>
              </a:ext>
            </a:extLst>
          </p:cNvPr>
          <p:cNvSpPr>
            <a:spLocks noGrp="1"/>
          </p:cNvSpPr>
          <p:nvPr>
            <p:ph type="title"/>
          </p:nvPr>
        </p:nvSpPr>
        <p:spPr>
          <a:xfrm>
            <a:off x="6889833" y="1056640"/>
            <a:ext cx="4360324" cy="3494398"/>
          </a:xfrm>
        </p:spPr>
        <p:txBody>
          <a:bodyPr vert="horz" lIns="91440" tIns="45720" rIns="91440" bIns="45720" rtlCol="0" anchor="b">
            <a:normAutofit/>
          </a:bodyPr>
          <a:lstStyle/>
          <a:p>
            <a:r>
              <a:rPr lang="en-US" sz="7200" kern="1200" dirty="0">
                <a:solidFill>
                  <a:schemeClr val="tx1"/>
                </a:solidFill>
                <a:latin typeface="+mj-lt"/>
                <a:ea typeface="+mj-ea"/>
                <a:cs typeface="+mj-cs"/>
              </a:rPr>
              <a:t>Next steps</a:t>
            </a:r>
          </a:p>
        </p:txBody>
      </p:sp>
    </p:spTree>
    <p:extLst>
      <p:ext uri="{BB962C8B-B14F-4D97-AF65-F5344CB8AC3E}">
        <p14:creationId xmlns:p14="http://schemas.microsoft.com/office/powerpoint/2010/main" val="137770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CA4CED-6C94-6949-BED1-1F73892E8972}"/>
              </a:ext>
            </a:extLst>
          </p:cNvPr>
          <p:cNvSpPr txBox="1"/>
          <p:nvPr/>
        </p:nvSpPr>
        <p:spPr>
          <a:xfrm>
            <a:off x="5858533" y="1509823"/>
            <a:ext cx="676788" cy="369332"/>
          </a:xfrm>
          <a:prstGeom prst="rect">
            <a:avLst/>
          </a:prstGeom>
          <a:noFill/>
        </p:spPr>
        <p:txBody>
          <a:bodyPr wrap="none" rtlCol="0">
            <a:spAutoFit/>
          </a:bodyPr>
          <a:lstStyle/>
          <a:p>
            <a:r>
              <a:rPr lang="en-US" dirty="0"/>
              <a:t>Anne</a:t>
            </a:r>
          </a:p>
        </p:txBody>
      </p:sp>
      <p:sp>
        <p:nvSpPr>
          <p:cNvPr id="7" name="TextBox 6">
            <a:extLst>
              <a:ext uri="{FF2B5EF4-FFF2-40B4-BE49-F238E27FC236}">
                <a16:creationId xmlns:a16="http://schemas.microsoft.com/office/drawing/2014/main" id="{E4D8B346-B61C-2945-B3D6-636C3D6E85A6}"/>
              </a:ext>
            </a:extLst>
          </p:cNvPr>
          <p:cNvSpPr txBox="1"/>
          <p:nvPr/>
        </p:nvSpPr>
        <p:spPr>
          <a:xfrm>
            <a:off x="1530425" y="3200094"/>
            <a:ext cx="829714" cy="369332"/>
          </a:xfrm>
          <a:prstGeom prst="rect">
            <a:avLst/>
          </a:prstGeom>
          <a:noFill/>
        </p:spPr>
        <p:txBody>
          <a:bodyPr wrap="none" rtlCol="0">
            <a:spAutoFit/>
          </a:bodyPr>
          <a:lstStyle/>
          <a:p>
            <a:r>
              <a:rPr lang="en-US" dirty="0"/>
              <a:t>Austyn</a:t>
            </a:r>
          </a:p>
        </p:txBody>
      </p:sp>
      <p:sp>
        <p:nvSpPr>
          <p:cNvPr id="8" name="TextBox 7">
            <a:extLst>
              <a:ext uri="{FF2B5EF4-FFF2-40B4-BE49-F238E27FC236}">
                <a16:creationId xmlns:a16="http://schemas.microsoft.com/office/drawing/2014/main" id="{D5B5DC59-80C9-A845-8979-D58E4CE31659}"/>
              </a:ext>
            </a:extLst>
          </p:cNvPr>
          <p:cNvSpPr txBox="1"/>
          <p:nvPr/>
        </p:nvSpPr>
        <p:spPr>
          <a:xfrm>
            <a:off x="6471526" y="3384760"/>
            <a:ext cx="783741" cy="369332"/>
          </a:xfrm>
          <a:prstGeom prst="rect">
            <a:avLst/>
          </a:prstGeom>
          <a:noFill/>
        </p:spPr>
        <p:txBody>
          <a:bodyPr wrap="none" rtlCol="0">
            <a:spAutoFit/>
          </a:bodyPr>
          <a:lstStyle/>
          <a:p>
            <a:r>
              <a:rPr lang="en-US" dirty="0"/>
              <a:t>Cheryl</a:t>
            </a:r>
          </a:p>
        </p:txBody>
      </p:sp>
      <p:sp>
        <p:nvSpPr>
          <p:cNvPr id="9" name="TextBox 8">
            <a:extLst>
              <a:ext uri="{FF2B5EF4-FFF2-40B4-BE49-F238E27FC236}">
                <a16:creationId xmlns:a16="http://schemas.microsoft.com/office/drawing/2014/main" id="{9E24F37C-6403-5B4C-953B-A4F9B43465A2}"/>
              </a:ext>
            </a:extLst>
          </p:cNvPr>
          <p:cNvSpPr txBox="1"/>
          <p:nvPr/>
        </p:nvSpPr>
        <p:spPr>
          <a:xfrm>
            <a:off x="4261156" y="4528365"/>
            <a:ext cx="606448" cy="369332"/>
          </a:xfrm>
          <a:prstGeom prst="rect">
            <a:avLst/>
          </a:prstGeom>
          <a:noFill/>
        </p:spPr>
        <p:txBody>
          <a:bodyPr wrap="none" rtlCol="0">
            <a:spAutoFit/>
          </a:bodyPr>
          <a:lstStyle/>
          <a:p>
            <a:r>
              <a:rPr lang="en-US" dirty="0"/>
              <a:t>Cate</a:t>
            </a:r>
          </a:p>
        </p:txBody>
      </p:sp>
      <p:sp>
        <p:nvSpPr>
          <p:cNvPr id="10" name="TextBox 9">
            <a:extLst>
              <a:ext uri="{FF2B5EF4-FFF2-40B4-BE49-F238E27FC236}">
                <a16:creationId xmlns:a16="http://schemas.microsoft.com/office/drawing/2014/main" id="{1ACC2A5F-F8E3-A243-98E5-034294B1CB11}"/>
              </a:ext>
            </a:extLst>
          </p:cNvPr>
          <p:cNvSpPr txBox="1"/>
          <p:nvPr/>
        </p:nvSpPr>
        <p:spPr>
          <a:xfrm>
            <a:off x="3594948" y="1221961"/>
            <a:ext cx="666208" cy="369332"/>
          </a:xfrm>
          <a:prstGeom prst="rect">
            <a:avLst/>
          </a:prstGeom>
          <a:noFill/>
        </p:spPr>
        <p:txBody>
          <a:bodyPr wrap="none" rtlCol="0">
            <a:spAutoFit/>
          </a:bodyPr>
          <a:lstStyle/>
          <a:p>
            <a:r>
              <a:rPr lang="en-US" dirty="0"/>
              <a:t>Joost</a:t>
            </a:r>
          </a:p>
        </p:txBody>
      </p:sp>
      <p:sp>
        <p:nvSpPr>
          <p:cNvPr id="11" name="TextBox 10">
            <a:extLst>
              <a:ext uri="{FF2B5EF4-FFF2-40B4-BE49-F238E27FC236}">
                <a16:creationId xmlns:a16="http://schemas.microsoft.com/office/drawing/2014/main" id="{5425EBA0-1C87-EE4D-9A8C-28F5FF2417CD}"/>
              </a:ext>
            </a:extLst>
          </p:cNvPr>
          <p:cNvSpPr txBox="1"/>
          <p:nvPr/>
        </p:nvSpPr>
        <p:spPr>
          <a:xfrm>
            <a:off x="1945282" y="5720316"/>
            <a:ext cx="844655" cy="369332"/>
          </a:xfrm>
          <a:prstGeom prst="rect">
            <a:avLst/>
          </a:prstGeom>
          <a:noFill/>
        </p:spPr>
        <p:txBody>
          <a:bodyPr wrap="none" rtlCol="0">
            <a:spAutoFit/>
          </a:bodyPr>
          <a:lstStyle/>
          <a:p>
            <a:r>
              <a:rPr lang="en-US" dirty="0"/>
              <a:t>Wendy</a:t>
            </a:r>
          </a:p>
        </p:txBody>
      </p:sp>
      <p:sp>
        <p:nvSpPr>
          <p:cNvPr id="12" name="TextBox 11">
            <a:extLst>
              <a:ext uri="{FF2B5EF4-FFF2-40B4-BE49-F238E27FC236}">
                <a16:creationId xmlns:a16="http://schemas.microsoft.com/office/drawing/2014/main" id="{AA3BCB07-DFF7-994D-9D57-D7978150D5DE}"/>
              </a:ext>
            </a:extLst>
          </p:cNvPr>
          <p:cNvSpPr txBox="1"/>
          <p:nvPr/>
        </p:nvSpPr>
        <p:spPr>
          <a:xfrm>
            <a:off x="8828306" y="3384760"/>
            <a:ext cx="681790" cy="369332"/>
          </a:xfrm>
          <a:prstGeom prst="rect">
            <a:avLst/>
          </a:prstGeom>
          <a:noFill/>
        </p:spPr>
        <p:txBody>
          <a:bodyPr wrap="none" rtlCol="0">
            <a:spAutoFit/>
          </a:bodyPr>
          <a:lstStyle/>
          <a:p>
            <a:r>
              <a:rPr lang="en-US" dirty="0"/>
              <a:t>Trace</a:t>
            </a:r>
          </a:p>
        </p:txBody>
      </p:sp>
      <p:sp>
        <p:nvSpPr>
          <p:cNvPr id="13" name="TextBox 12">
            <a:extLst>
              <a:ext uri="{FF2B5EF4-FFF2-40B4-BE49-F238E27FC236}">
                <a16:creationId xmlns:a16="http://schemas.microsoft.com/office/drawing/2014/main" id="{FF519637-82CF-B640-A25E-9E5BE6B6EAC3}"/>
              </a:ext>
            </a:extLst>
          </p:cNvPr>
          <p:cNvSpPr txBox="1"/>
          <p:nvPr/>
        </p:nvSpPr>
        <p:spPr>
          <a:xfrm>
            <a:off x="7578372" y="1325157"/>
            <a:ext cx="947182" cy="369332"/>
          </a:xfrm>
          <a:prstGeom prst="rect">
            <a:avLst/>
          </a:prstGeom>
          <a:noFill/>
        </p:spPr>
        <p:txBody>
          <a:bodyPr wrap="none" rtlCol="0">
            <a:spAutoFit/>
          </a:bodyPr>
          <a:lstStyle/>
          <a:p>
            <a:r>
              <a:rPr lang="en-US" dirty="0"/>
              <a:t>Heather</a:t>
            </a:r>
          </a:p>
        </p:txBody>
      </p:sp>
      <p:grpSp>
        <p:nvGrpSpPr>
          <p:cNvPr id="20" name="Group 19">
            <a:extLst>
              <a:ext uri="{FF2B5EF4-FFF2-40B4-BE49-F238E27FC236}">
                <a16:creationId xmlns:a16="http://schemas.microsoft.com/office/drawing/2014/main" id="{00A0BF5B-ED54-5B46-BAB6-A391151CFEE9}"/>
              </a:ext>
            </a:extLst>
          </p:cNvPr>
          <p:cNvGrpSpPr/>
          <p:nvPr/>
        </p:nvGrpSpPr>
        <p:grpSpPr>
          <a:xfrm>
            <a:off x="621675" y="-300220"/>
            <a:ext cx="9970205" cy="7360240"/>
            <a:chOff x="621675" y="-300220"/>
            <a:chExt cx="9970205" cy="7360240"/>
          </a:xfrm>
        </p:grpSpPr>
        <p:pic>
          <p:nvPicPr>
            <p:cNvPr id="4" name="Graphic 3" descr="Connections">
              <a:extLst>
                <a:ext uri="{FF2B5EF4-FFF2-40B4-BE49-F238E27FC236}">
                  <a16:creationId xmlns:a16="http://schemas.microsoft.com/office/drawing/2014/main" id="{3F704854-349D-4140-9376-78F400758A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1675" y="-180448"/>
              <a:ext cx="7240468" cy="7240468"/>
            </a:xfrm>
            <a:prstGeom prst="rect">
              <a:avLst/>
            </a:prstGeom>
          </p:spPr>
        </p:pic>
        <p:pic>
          <p:nvPicPr>
            <p:cNvPr id="15" name="Graphic 14" descr="Cycle with people">
              <a:extLst>
                <a:ext uri="{FF2B5EF4-FFF2-40B4-BE49-F238E27FC236}">
                  <a16:creationId xmlns:a16="http://schemas.microsoft.com/office/drawing/2014/main" id="{752E7E3A-F9D1-3645-8922-DDD3F0F293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2936" y="-300220"/>
              <a:ext cx="5108944" cy="5108944"/>
            </a:xfrm>
            <a:prstGeom prst="rect">
              <a:avLst/>
            </a:prstGeom>
          </p:spPr>
        </p:pic>
      </p:grpSp>
      <p:pic>
        <p:nvPicPr>
          <p:cNvPr id="17" name="Picture 16" descr="A picture containing device&#10;&#10;Description automatically generated">
            <a:extLst>
              <a:ext uri="{FF2B5EF4-FFF2-40B4-BE49-F238E27FC236}">
                <a16:creationId xmlns:a16="http://schemas.microsoft.com/office/drawing/2014/main" id="{E51DDE14-F083-2B46-BD73-653236DB34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29728" y="3839152"/>
            <a:ext cx="2210348" cy="2876116"/>
          </a:xfrm>
          <a:prstGeom prst="rect">
            <a:avLst/>
          </a:prstGeom>
        </p:spPr>
      </p:pic>
    </p:spTree>
    <p:extLst>
      <p:ext uri="{BB962C8B-B14F-4D97-AF65-F5344CB8AC3E}">
        <p14:creationId xmlns:p14="http://schemas.microsoft.com/office/powerpoint/2010/main" val="416788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4334DE-8A2E-9E44-987B-AA9100067962}"/>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Aim</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3425F42-055B-5F48-AB37-3D5CF0D5021F}"/>
              </a:ext>
            </a:extLst>
          </p:cNvPr>
          <p:cNvSpPr>
            <a:spLocks noGrp="1"/>
          </p:cNvSpPr>
          <p:nvPr>
            <p:ph idx="1"/>
          </p:nvPr>
        </p:nvSpPr>
        <p:spPr>
          <a:xfrm>
            <a:off x="5221862" y="1719618"/>
            <a:ext cx="5948831" cy="4334629"/>
          </a:xfrm>
        </p:spPr>
        <p:txBody>
          <a:bodyPr anchor="ctr">
            <a:normAutofit/>
          </a:bodyPr>
          <a:lstStyle/>
          <a:p>
            <a:r>
              <a:rPr lang="en-GB" sz="2400" dirty="0">
                <a:solidFill>
                  <a:srgbClr val="FEFFFF"/>
                </a:solidFill>
              </a:rPr>
              <a:t>To understand how chaplains delivered spiritual care during Covid-19 global pandemic. </a:t>
            </a:r>
          </a:p>
          <a:p>
            <a:pPr marL="0" indent="0">
              <a:buNone/>
            </a:pPr>
            <a:r>
              <a:rPr lang="en-GB" sz="2400" dirty="0">
                <a:solidFill>
                  <a:srgbClr val="FEFFFF"/>
                </a:solidFill>
              </a:rPr>
              <a:t>Objectives:</a:t>
            </a:r>
          </a:p>
          <a:p>
            <a:pPr lvl="1"/>
            <a:r>
              <a:rPr lang="en-GB" dirty="0">
                <a:solidFill>
                  <a:srgbClr val="FEFFFF"/>
                </a:solidFill>
              </a:rPr>
              <a:t>Describe how healthcare chaplains delivered spiritual care during the pandemic.</a:t>
            </a:r>
          </a:p>
          <a:p>
            <a:pPr lvl="1"/>
            <a:r>
              <a:rPr lang="en-GB" dirty="0">
                <a:solidFill>
                  <a:srgbClr val="FEFFFF"/>
                </a:solidFill>
              </a:rPr>
              <a:t>Identify the key changes to usual practice and examine their impact on chaplains, patients, staff and culture.</a:t>
            </a:r>
          </a:p>
        </p:txBody>
      </p:sp>
    </p:spTree>
    <p:extLst>
      <p:ext uri="{BB962C8B-B14F-4D97-AF65-F5344CB8AC3E}">
        <p14:creationId xmlns:p14="http://schemas.microsoft.com/office/powerpoint/2010/main" val="294259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 name="Content Placeholder 3">
            <a:extLst>
              <a:ext uri="{FF2B5EF4-FFF2-40B4-BE49-F238E27FC236}">
                <a16:creationId xmlns:a16="http://schemas.microsoft.com/office/drawing/2014/main" id="{78FF0F19-ADBD-B54B-9322-F9C521A6AEC6}"/>
              </a:ext>
            </a:extLst>
          </p:cNvPr>
          <p:cNvGraphicFramePr>
            <a:graphicFrameLocks noGrp="1"/>
          </p:cNvGraphicFramePr>
          <p:nvPr>
            <p:ph idx="1"/>
            <p:extLst>
              <p:ext uri="{D42A27DB-BD31-4B8C-83A1-F6EECF244321}">
                <p14:modId xmlns:p14="http://schemas.microsoft.com/office/powerpoint/2010/main" val="2143990495"/>
              </p:ext>
            </p:extLst>
          </p:nvPr>
        </p:nvGraphicFramePr>
        <p:xfrm>
          <a:off x="338203" y="300625"/>
          <a:ext cx="11538487" cy="6363218"/>
        </p:xfrm>
        <a:graphic>
          <a:graphicData uri="http://schemas.openxmlformats.org/drawingml/2006/table">
            <a:tbl>
              <a:tblPr firstRow="1" firstCol="1" bandRow="1">
                <a:tableStyleId>{74C1A8A3-306A-4EB7-A6B1-4F7E0EB9C5D6}</a:tableStyleId>
              </a:tblPr>
              <a:tblGrid>
                <a:gridCol w="2743200">
                  <a:extLst>
                    <a:ext uri="{9D8B030D-6E8A-4147-A177-3AD203B41FA5}">
                      <a16:colId xmlns:a16="http://schemas.microsoft.com/office/drawing/2014/main" val="1033933065"/>
                    </a:ext>
                  </a:extLst>
                </a:gridCol>
                <a:gridCol w="8795287">
                  <a:extLst>
                    <a:ext uri="{9D8B030D-6E8A-4147-A177-3AD203B41FA5}">
                      <a16:colId xmlns:a16="http://schemas.microsoft.com/office/drawing/2014/main" val="345085433"/>
                    </a:ext>
                  </a:extLst>
                </a:gridCol>
              </a:tblGrid>
              <a:tr h="279963">
                <a:tc>
                  <a:txBody>
                    <a:bodyPr/>
                    <a:lstStyle/>
                    <a:p>
                      <a:pPr>
                        <a:spcAft>
                          <a:spcPts val="0"/>
                        </a:spcAft>
                      </a:pPr>
                      <a:r>
                        <a:rPr lang="en-GB" sz="1800" dirty="0">
                          <a:effectLst/>
                        </a:rPr>
                        <a:t>Objective</a:t>
                      </a:r>
                      <a:endParaRPr lang="en-GB" sz="18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tc>
                  <a:txBody>
                    <a:bodyPr/>
                    <a:lstStyle/>
                    <a:p>
                      <a:pPr>
                        <a:spcAft>
                          <a:spcPts val="0"/>
                        </a:spcAft>
                      </a:pPr>
                      <a:r>
                        <a:rPr lang="en-GB" sz="1800">
                          <a:effectLst/>
                        </a:rPr>
                        <a:t>Survey question</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900740454"/>
                  </a:ext>
                </a:extLst>
              </a:tr>
              <a:tr h="559927">
                <a:tc rowSpan="9">
                  <a:txBody>
                    <a:bodyPr/>
                    <a:lstStyle/>
                    <a:p>
                      <a:pPr>
                        <a:spcAft>
                          <a:spcPts val="0"/>
                        </a:spcAft>
                      </a:pPr>
                      <a:r>
                        <a:rPr lang="en-GB" sz="2400" dirty="0">
                          <a:effectLst/>
                        </a:rPr>
                        <a:t>Describe how healthcare chaplains delivered spiritual care during the pandemic.</a:t>
                      </a:r>
                    </a:p>
                    <a:p>
                      <a:pPr>
                        <a:spcAft>
                          <a:spcPts val="0"/>
                        </a:spcAft>
                      </a:pPr>
                      <a:r>
                        <a:rPr lang="en-GB" sz="2400" dirty="0">
                          <a:effectLst/>
                        </a:rPr>
                        <a:t> </a:t>
                      </a:r>
                      <a:endParaRPr lang="en-GB" sz="24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tc>
                  <a:txBody>
                    <a:bodyPr/>
                    <a:lstStyle/>
                    <a:p>
                      <a:pPr>
                        <a:spcAft>
                          <a:spcPts val="0"/>
                        </a:spcAft>
                      </a:pPr>
                      <a:r>
                        <a:rPr lang="en-GB" sz="1800" dirty="0">
                          <a:effectLst/>
                        </a:rPr>
                        <a:t>Continent, country, age, gender, faith, years as chaplain, qualification, professional association (table 2)</a:t>
                      </a:r>
                      <a:endParaRPr lang="en-GB" sz="18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2819841300"/>
                  </a:ext>
                </a:extLst>
              </a:tr>
              <a:tr h="279963">
                <a:tc vMerge="1">
                  <a:txBody>
                    <a:bodyPr/>
                    <a:lstStyle/>
                    <a:p>
                      <a:endParaRPr lang="en-US" dirty="0"/>
                    </a:p>
                  </a:txBody>
                  <a:tcPr/>
                </a:tc>
                <a:tc>
                  <a:txBody>
                    <a:bodyPr/>
                    <a:lstStyle/>
                    <a:p>
                      <a:pPr>
                        <a:spcAft>
                          <a:spcPts val="0"/>
                        </a:spcAft>
                      </a:pPr>
                      <a:r>
                        <a:rPr lang="en-GB" sz="1800">
                          <a:effectLst/>
                        </a:rPr>
                        <a:t>Which setting do you usually work in?</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259783049"/>
                  </a:ext>
                </a:extLst>
              </a:tr>
              <a:tr h="279963">
                <a:tc vMerge="1">
                  <a:txBody>
                    <a:bodyPr/>
                    <a:lstStyle/>
                    <a:p>
                      <a:endParaRPr lang="en-US" dirty="0"/>
                    </a:p>
                  </a:txBody>
                  <a:tcPr/>
                </a:tc>
                <a:tc>
                  <a:txBody>
                    <a:bodyPr/>
                    <a:lstStyle/>
                    <a:p>
                      <a:pPr>
                        <a:spcAft>
                          <a:spcPts val="0"/>
                        </a:spcAft>
                      </a:pPr>
                      <a:r>
                        <a:rPr lang="en-GB" sz="1800">
                          <a:effectLst/>
                        </a:rPr>
                        <a:t>Which setting did you work in during the pandemic?</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295865296"/>
                  </a:ext>
                </a:extLst>
              </a:tr>
              <a:tr h="279963">
                <a:tc vMerge="1">
                  <a:txBody>
                    <a:bodyPr/>
                    <a:lstStyle/>
                    <a:p>
                      <a:endParaRPr lang="en-US" dirty="0"/>
                    </a:p>
                  </a:txBody>
                  <a:tcPr/>
                </a:tc>
                <a:tc>
                  <a:txBody>
                    <a:bodyPr/>
                    <a:lstStyle/>
                    <a:p>
                      <a:pPr>
                        <a:spcAft>
                          <a:spcPts val="0"/>
                        </a:spcAft>
                      </a:pPr>
                      <a:r>
                        <a:rPr lang="en-GB" sz="1800" dirty="0">
                          <a:effectLst/>
                        </a:rPr>
                        <a:t>When were you asked to provide spiritual care?</a:t>
                      </a:r>
                      <a:endParaRPr lang="en-GB" sz="18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2146528629"/>
                  </a:ext>
                </a:extLst>
              </a:tr>
              <a:tr h="279963">
                <a:tc vMerge="1">
                  <a:txBody>
                    <a:bodyPr/>
                    <a:lstStyle/>
                    <a:p>
                      <a:endParaRPr lang="en-US" dirty="0"/>
                    </a:p>
                  </a:txBody>
                  <a:tcPr/>
                </a:tc>
                <a:tc>
                  <a:txBody>
                    <a:bodyPr/>
                    <a:lstStyle/>
                    <a:p>
                      <a:pPr>
                        <a:spcAft>
                          <a:spcPts val="0"/>
                        </a:spcAft>
                      </a:pPr>
                      <a:r>
                        <a:rPr lang="en-GB" sz="1800">
                          <a:effectLst/>
                        </a:rPr>
                        <a:t>Did you have access to COVID-19 patients?</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872135294"/>
                  </a:ext>
                </a:extLst>
              </a:tr>
              <a:tr h="279963">
                <a:tc vMerge="1">
                  <a:txBody>
                    <a:bodyPr/>
                    <a:lstStyle/>
                    <a:p>
                      <a:endParaRPr lang="en-US" dirty="0"/>
                    </a:p>
                  </a:txBody>
                  <a:tcPr/>
                </a:tc>
                <a:tc>
                  <a:txBody>
                    <a:bodyPr/>
                    <a:lstStyle/>
                    <a:p>
                      <a:pPr>
                        <a:spcAft>
                          <a:spcPts val="0"/>
                        </a:spcAft>
                      </a:pPr>
                      <a:r>
                        <a:rPr lang="en-GB" sz="1800">
                          <a:effectLst/>
                        </a:rPr>
                        <a:t>Did you have access to NON COVID-19 patients?</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099199695"/>
                  </a:ext>
                </a:extLst>
              </a:tr>
              <a:tr h="279963">
                <a:tc vMerge="1">
                  <a:txBody>
                    <a:bodyPr/>
                    <a:lstStyle/>
                    <a:p>
                      <a:endParaRPr lang="en-US" dirty="0"/>
                    </a:p>
                  </a:txBody>
                  <a:tcPr/>
                </a:tc>
                <a:tc>
                  <a:txBody>
                    <a:bodyPr/>
                    <a:lstStyle/>
                    <a:p>
                      <a:pPr>
                        <a:spcAft>
                          <a:spcPts val="0"/>
                        </a:spcAft>
                      </a:pPr>
                      <a:r>
                        <a:rPr lang="en-GB" sz="1800">
                          <a:effectLst/>
                        </a:rPr>
                        <a:t>How clear was your role to you?</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048121904"/>
                  </a:ext>
                </a:extLst>
              </a:tr>
              <a:tr h="279963">
                <a:tc vMerge="1">
                  <a:txBody>
                    <a:bodyPr/>
                    <a:lstStyle/>
                    <a:p>
                      <a:endParaRPr lang="en-US" dirty="0"/>
                    </a:p>
                  </a:txBody>
                  <a:tcPr/>
                </a:tc>
                <a:tc>
                  <a:txBody>
                    <a:bodyPr/>
                    <a:lstStyle/>
                    <a:p>
                      <a:pPr>
                        <a:spcAft>
                          <a:spcPts val="0"/>
                        </a:spcAft>
                      </a:pPr>
                      <a:r>
                        <a:rPr lang="en-GB" sz="1800">
                          <a:effectLst/>
                        </a:rPr>
                        <a:t>Do you have regular supervision, intervision, or other form of regular group reflection?</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4003334840"/>
                  </a:ext>
                </a:extLst>
              </a:tr>
              <a:tr h="279963">
                <a:tc vMerge="1">
                  <a:txBody>
                    <a:bodyPr/>
                    <a:lstStyle/>
                    <a:p>
                      <a:endParaRPr lang="en-US" dirty="0"/>
                    </a:p>
                  </a:txBody>
                  <a:tcPr/>
                </a:tc>
                <a:tc>
                  <a:txBody>
                    <a:bodyPr/>
                    <a:lstStyle/>
                    <a:p>
                      <a:pPr>
                        <a:spcAft>
                          <a:spcPts val="0"/>
                        </a:spcAft>
                      </a:pPr>
                      <a:r>
                        <a:rPr lang="en-GB" sz="1800">
                          <a:effectLst/>
                        </a:rPr>
                        <a:t>Did you feel that you could have been better deployed during the pandemic?</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extLst>
                  <a:ext uri="{0D108BD9-81ED-4DB2-BD59-A6C34878D82A}">
                    <a16:rowId xmlns:a16="http://schemas.microsoft.com/office/drawing/2014/main" val="20371925"/>
                  </a:ext>
                </a:extLst>
              </a:tr>
              <a:tr h="279963">
                <a:tc rowSpan="10">
                  <a:txBody>
                    <a:bodyPr/>
                    <a:lstStyle/>
                    <a:p>
                      <a:pPr>
                        <a:spcAft>
                          <a:spcPts val="0"/>
                        </a:spcAft>
                      </a:pPr>
                      <a:r>
                        <a:rPr lang="en-GB" sz="2400" dirty="0">
                          <a:effectLst/>
                        </a:rPr>
                        <a:t>Identify the key changes to usual practice and examine their impact on chaplains, patients, staff and culture.</a:t>
                      </a:r>
                    </a:p>
                    <a:p>
                      <a:pPr>
                        <a:spcAft>
                          <a:spcPts val="0"/>
                        </a:spcAft>
                      </a:pPr>
                      <a:r>
                        <a:rPr lang="en-GB" sz="2400" dirty="0">
                          <a:effectLst/>
                        </a:rPr>
                        <a:t> </a:t>
                      </a:r>
                      <a:endParaRPr lang="en-GB" sz="24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tc>
                  <a:txBody>
                    <a:bodyPr/>
                    <a:lstStyle/>
                    <a:p>
                      <a:pPr>
                        <a:spcAft>
                          <a:spcPts val="0"/>
                        </a:spcAft>
                      </a:pPr>
                      <a:r>
                        <a:rPr lang="en-GB" sz="1800">
                          <a:effectLst/>
                        </a:rPr>
                        <a:t>How anxious/afraid were you?</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extLst>
                  <a:ext uri="{0D108BD9-81ED-4DB2-BD59-A6C34878D82A}">
                    <a16:rowId xmlns:a16="http://schemas.microsoft.com/office/drawing/2014/main" val="2779650544"/>
                  </a:ext>
                </a:extLst>
              </a:tr>
              <a:tr h="279963">
                <a:tc vMerge="1">
                  <a:txBody>
                    <a:bodyPr/>
                    <a:lstStyle/>
                    <a:p>
                      <a:endParaRPr lang="en-US" dirty="0"/>
                    </a:p>
                  </a:txBody>
                  <a:tcPr/>
                </a:tc>
                <a:tc>
                  <a:txBody>
                    <a:bodyPr/>
                    <a:lstStyle/>
                    <a:p>
                      <a:pPr>
                        <a:spcAft>
                          <a:spcPts val="0"/>
                        </a:spcAft>
                      </a:pPr>
                      <a:r>
                        <a:rPr lang="en-GB" sz="1800">
                          <a:effectLst/>
                        </a:rPr>
                        <a:t>Did your organisation limit your access to COVID-19 patients?</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665546217"/>
                  </a:ext>
                </a:extLst>
              </a:tr>
              <a:tr h="279963">
                <a:tc vMerge="1">
                  <a:txBody>
                    <a:bodyPr/>
                    <a:lstStyle/>
                    <a:p>
                      <a:endParaRPr lang="en-US" dirty="0"/>
                    </a:p>
                  </a:txBody>
                  <a:tcPr/>
                </a:tc>
                <a:tc>
                  <a:txBody>
                    <a:bodyPr/>
                    <a:lstStyle/>
                    <a:p>
                      <a:pPr>
                        <a:spcAft>
                          <a:spcPts val="0"/>
                        </a:spcAft>
                      </a:pPr>
                      <a:r>
                        <a:rPr lang="en-GB" sz="1800">
                          <a:effectLst/>
                        </a:rPr>
                        <a:t>How have you taken care of yourself since the beginning of the pandemic?</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840470064"/>
                  </a:ext>
                </a:extLst>
              </a:tr>
              <a:tr h="279963">
                <a:tc vMerge="1">
                  <a:txBody>
                    <a:bodyPr/>
                    <a:lstStyle/>
                    <a:p>
                      <a:endParaRPr lang="en-US" dirty="0"/>
                    </a:p>
                  </a:txBody>
                  <a:tcPr/>
                </a:tc>
                <a:tc>
                  <a:txBody>
                    <a:bodyPr/>
                    <a:lstStyle/>
                    <a:p>
                      <a:pPr>
                        <a:spcAft>
                          <a:spcPts val="0"/>
                        </a:spcAft>
                      </a:pPr>
                      <a:r>
                        <a:rPr lang="en-GB" sz="1800">
                          <a:effectLst/>
                        </a:rPr>
                        <a:t>What did you need that was NOT available?</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794978972"/>
                  </a:ext>
                </a:extLst>
              </a:tr>
              <a:tr h="471913">
                <a:tc vMerge="1">
                  <a:txBody>
                    <a:bodyPr/>
                    <a:lstStyle/>
                    <a:p>
                      <a:endParaRPr lang="en-US" dirty="0"/>
                    </a:p>
                  </a:txBody>
                  <a:tcPr/>
                </a:tc>
                <a:tc>
                  <a:txBody>
                    <a:bodyPr/>
                    <a:lstStyle/>
                    <a:p>
                      <a:pPr>
                        <a:spcAft>
                          <a:spcPts val="0"/>
                        </a:spcAft>
                      </a:pPr>
                      <a:r>
                        <a:rPr lang="en-GB" sz="1800">
                          <a:effectLst/>
                        </a:rPr>
                        <a:t>Did your organisation understand the contribution you could offer to COVID-19 patients? </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extLst>
                  <a:ext uri="{0D108BD9-81ED-4DB2-BD59-A6C34878D82A}">
                    <a16:rowId xmlns:a16="http://schemas.microsoft.com/office/drawing/2014/main" val="1132812533"/>
                  </a:ext>
                </a:extLst>
              </a:tr>
              <a:tr h="471913">
                <a:tc vMerge="1">
                  <a:txBody>
                    <a:bodyPr/>
                    <a:lstStyle/>
                    <a:p>
                      <a:endParaRPr lang="en-US" dirty="0"/>
                    </a:p>
                  </a:txBody>
                  <a:tcPr/>
                </a:tc>
                <a:tc>
                  <a:txBody>
                    <a:bodyPr/>
                    <a:lstStyle/>
                    <a:p>
                      <a:pPr>
                        <a:spcAft>
                          <a:spcPts val="0"/>
                        </a:spcAft>
                      </a:pPr>
                      <a:r>
                        <a:rPr lang="en-GB" sz="1800" dirty="0">
                          <a:effectLst/>
                        </a:rPr>
                        <a:t>Which issues had the greatest impact on you during the pandemic? (list)</a:t>
                      </a:r>
                      <a:endParaRPr lang="en-GB" sz="18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extLst>
                  <a:ext uri="{0D108BD9-81ED-4DB2-BD59-A6C34878D82A}">
                    <a16:rowId xmlns:a16="http://schemas.microsoft.com/office/drawing/2014/main" val="230166137"/>
                  </a:ext>
                </a:extLst>
              </a:tr>
              <a:tr h="279963">
                <a:tc vMerge="1">
                  <a:txBody>
                    <a:bodyPr/>
                    <a:lstStyle/>
                    <a:p>
                      <a:endParaRPr lang="en-US" dirty="0"/>
                    </a:p>
                  </a:txBody>
                  <a:tcPr/>
                </a:tc>
                <a:tc>
                  <a:txBody>
                    <a:bodyPr/>
                    <a:lstStyle/>
                    <a:p>
                      <a:pPr>
                        <a:spcAft>
                          <a:spcPts val="0"/>
                        </a:spcAft>
                      </a:pPr>
                      <a:r>
                        <a:rPr lang="en-GB" sz="1800">
                          <a:effectLst/>
                        </a:rPr>
                        <a:t>Did staff other than the chaplain deliver spiritual care?</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816312389"/>
                  </a:ext>
                </a:extLst>
              </a:tr>
              <a:tr h="279963">
                <a:tc vMerge="1">
                  <a:txBody>
                    <a:bodyPr/>
                    <a:lstStyle/>
                    <a:p>
                      <a:endParaRPr lang="en-US" dirty="0"/>
                    </a:p>
                  </a:txBody>
                  <a:tcPr/>
                </a:tc>
                <a:tc>
                  <a:txBody>
                    <a:bodyPr/>
                    <a:lstStyle/>
                    <a:p>
                      <a:pPr>
                        <a:spcAft>
                          <a:spcPts val="0"/>
                        </a:spcAft>
                      </a:pPr>
                      <a:r>
                        <a:rPr lang="en-GB" sz="1800">
                          <a:effectLst/>
                        </a:rPr>
                        <a:t>Was your professional association supportive?</a:t>
                      </a:r>
                      <a:endParaRPr lang="en-GB" sz="180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544376425"/>
                  </a:ext>
                </a:extLst>
              </a:tr>
              <a:tr h="380057">
                <a:tc vMerge="1">
                  <a:txBody>
                    <a:bodyPr/>
                    <a:lstStyle/>
                    <a:p>
                      <a:endParaRPr lang="en-US" dirty="0"/>
                    </a:p>
                  </a:txBody>
                  <a:tcPr/>
                </a:tc>
                <a:tc>
                  <a:txBody>
                    <a:bodyPr/>
                    <a:lstStyle/>
                    <a:p>
                      <a:pPr>
                        <a:spcAft>
                          <a:spcPts val="0"/>
                        </a:spcAft>
                      </a:pPr>
                      <a:r>
                        <a:rPr lang="en-GB" sz="1800" dirty="0">
                          <a:effectLst/>
                        </a:rPr>
                        <a:t>Was your faith/belief group supportive? </a:t>
                      </a:r>
                    </a:p>
                  </a:txBody>
                  <a:tcPr marL="56813" marR="56813" marT="0" marB="0" anchor="b"/>
                </a:tc>
                <a:extLst>
                  <a:ext uri="{0D108BD9-81ED-4DB2-BD59-A6C34878D82A}">
                    <a16:rowId xmlns:a16="http://schemas.microsoft.com/office/drawing/2014/main" val="3924733933"/>
                  </a:ext>
                </a:extLst>
              </a:tr>
              <a:tr h="279963">
                <a:tc vMerge="1">
                  <a:txBody>
                    <a:bodyPr/>
                    <a:lstStyle/>
                    <a:p>
                      <a:endParaRPr lang="en-US" dirty="0"/>
                    </a:p>
                  </a:txBody>
                  <a:tcPr/>
                </a:tc>
                <a:tc>
                  <a:txBody>
                    <a:bodyPr/>
                    <a:lstStyle/>
                    <a:p>
                      <a:pPr>
                        <a:spcAft>
                          <a:spcPts val="0"/>
                        </a:spcAft>
                      </a:pPr>
                      <a:r>
                        <a:rPr lang="en-GB" sz="1800" dirty="0">
                          <a:effectLst/>
                        </a:rPr>
                        <a:t>How do you think this pandemic has changed our profession? </a:t>
                      </a:r>
                      <a:endParaRPr lang="en-GB" sz="18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extLst>
                  <a:ext uri="{0D108BD9-81ED-4DB2-BD59-A6C34878D82A}">
                    <a16:rowId xmlns:a16="http://schemas.microsoft.com/office/drawing/2014/main" val="1760785549"/>
                  </a:ext>
                </a:extLst>
              </a:tr>
            </a:tbl>
          </a:graphicData>
        </a:graphic>
      </p:graphicFrame>
    </p:spTree>
    <p:extLst>
      <p:ext uri="{BB962C8B-B14F-4D97-AF65-F5344CB8AC3E}">
        <p14:creationId xmlns:p14="http://schemas.microsoft.com/office/powerpoint/2010/main" val="35514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3">
            <a:extLst>
              <a:ext uri="{FF2B5EF4-FFF2-40B4-BE49-F238E27FC236}">
                <a16:creationId xmlns:a16="http://schemas.microsoft.com/office/drawing/2014/main" id="{78FF0F19-ADBD-B54B-9322-F9C521A6AEC6}"/>
              </a:ext>
            </a:extLst>
          </p:cNvPr>
          <p:cNvGraphicFramePr>
            <a:graphicFrameLocks noGrp="1"/>
          </p:cNvGraphicFramePr>
          <p:nvPr>
            <p:ph idx="1"/>
            <p:extLst>
              <p:ext uri="{D42A27DB-BD31-4B8C-83A1-F6EECF244321}">
                <p14:modId xmlns:p14="http://schemas.microsoft.com/office/powerpoint/2010/main" val="3904259245"/>
              </p:ext>
            </p:extLst>
          </p:nvPr>
        </p:nvGraphicFramePr>
        <p:xfrm>
          <a:off x="338203" y="300625"/>
          <a:ext cx="11538487" cy="6363218"/>
        </p:xfrm>
        <a:graphic>
          <a:graphicData uri="http://schemas.openxmlformats.org/drawingml/2006/table">
            <a:tbl>
              <a:tblPr firstRow="1" firstCol="1" bandRow="1">
                <a:tableStyleId>{74C1A8A3-306A-4EB7-A6B1-4F7E0EB9C5D6}</a:tableStyleId>
              </a:tblPr>
              <a:tblGrid>
                <a:gridCol w="2743200">
                  <a:extLst>
                    <a:ext uri="{9D8B030D-6E8A-4147-A177-3AD203B41FA5}">
                      <a16:colId xmlns:a16="http://schemas.microsoft.com/office/drawing/2014/main" val="1033933065"/>
                    </a:ext>
                  </a:extLst>
                </a:gridCol>
                <a:gridCol w="8795287">
                  <a:extLst>
                    <a:ext uri="{9D8B030D-6E8A-4147-A177-3AD203B41FA5}">
                      <a16:colId xmlns:a16="http://schemas.microsoft.com/office/drawing/2014/main" val="345085433"/>
                    </a:ext>
                  </a:extLst>
                </a:gridCol>
              </a:tblGrid>
              <a:tr h="279963">
                <a:tc>
                  <a:txBody>
                    <a:bodyPr/>
                    <a:lstStyle/>
                    <a:p>
                      <a:pPr>
                        <a:spcAft>
                          <a:spcPts val="0"/>
                        </a:spcAft>
                      </a:pPr>
                      <a:r>
                        <a:rPr lang="en-GB" sz="1800" dirty="0">
                          <a:effectLst/>
                        </a:rPr>
                        <a:t>Objective</a:t>
                      </a:r>
                      <a:endParaRPr lang="en-GB" sz="18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nchor="b"/>
                </a:tc>
                <a:tc>
                  <a:txBody>
                    <a:bodyPr/>
                    <a:lstStyle/>
                    <a:p>
                      <a:pPr>
                        <a:spcAft>
                          <a:spcPts val="0"/>
                        </a:spcAft>
                      </a:pPr>
                      <a:r>
                        <a:rPr lang="en-GB" sz="1800" dirty="0">
                          <a:effectLst/>
                          <a:latin typeface="Abadi" panose="020F0502020204030204" pitchFamily="34" charset="0"/>
                          <a:ea typeface="Times New Roman" panose="02020603050405020304" pitchFamily="18" charset="0"/>
                          <a:cs typeface="Abadi" panose="020F0502020204030204" pitchFamily="34" charset="0"/>
                        </a:rPr>
                        <a:t>This presentation</a:t>
                      </a:r>
                    </a:p>
                  </a:txBody>
                  <a:tcPr marL="56813" marR="56813" marT="0" marB="0" anchor="b"/>
                </a:tc>
                <a:extLst>
                  <a:ext uri="{0D108BD9-81ED-4DB2-BD59-A6C34878D82A}">
                    <a16:rowId xmlns:a16="http://schemas.microsoft.com/office/drawing/2014/main" val="1900740454"/>
                  </a:ext>
                </a:extLst>
              </a:tr>
              <a:tr h="2799631">
                <a:tc>
                  <a:txBody>
                    <a:bodyPr/>
                    <a:lstStyle/>
                    <a:p>
                      <a:pPr>
                        <a:spcAft>
                          <a:spcPts val="0"/>
                        </a:spcAft>
                      </a:pPr>
                      <a:r>
                        <a:rPr lang="en-GB" sz="2400" dirty="0">
                          <a:effectLst/>
                        </a:rPr>
                        <a:t>Describe how healthcare chaplains delivered spiritual care during the pandemic.</a:t>
                      </a:r>
                    </a:p>
                    <a:p>
                      <a:pPr>
                        <a:spcAft>
                          <a:spcPts val="0"/>
                        </a:spcAft>
                      </a:pPr>
                      <a:r>
                        <a:rPr lang="en-GB" sz="2400" dirty="0">
                          <a:effectLst/>
                        </a:rPr>
                        <a:t> </a:t>
                      </a:r>
                      <a:endParaRPr lang="en-GB" sz="24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tc rowSpan="2">
                  <a:txBody>
                    <a:bodyPr/>
                    <a:lstStyle/>
                    <a:p>
                      <a:pPr marL="457200" indent="-457200">
                        <a:buFont typeface="Arial" panose="020B0604020202020204" pitchFamily="34" charset="0"/>
                        <a:buChar char="•"/>
                      </a:pPr>
                      <a:r>
                        <a:rPr lang="en-US" sz="2800" dirty="0"/>
                        <a:t>Demographics</a:t>
                      </a:r>
                    </a:p>
                    <a:p>
                      <a:pPr marL="457200" indent="-457200">
                        <a:buFont typeface="Arial" panose="020B0604020202020204" pitchFamily="34" charset="0"/>
                        <a:buChar char="•"/>
                      </a:pPr>
                      <a:r>
                        <a:rPr lang="en-US" sz="2800" dirty="0"/>
                        <a:t>Did your work setting change during the pandemic?</a:t>
                      </a:r>
                    </a:p>
                    <a:p>
                      <a:pPr marL="457200" indent="-457200">
                        <a:buFont typeface="Arial" panose="020B0604020202020204" pitchFamily="34" charset="0"/>
                        <a:buChar char="•"/>
                      </a:pPr>
                      <a:r>
                        <a:rPr lang="en-US" sz="2800" dirty="0"/>
                        <a:t>Did you have access to </a:t>
                      </a:r>
                      <a:r>
                        <a:rPr lang="en-US" sz="2800" dirty="0" err="1"/>
                        <a:t>Covid</a:t>
                      </a:r>
                      <a:r>
                        <a:rPr lang="en-US" sz="2800" dirty="0"/>
                        <a:t> Patients and non </a:t>
                      </a:r>
                      <a:r>
                        <a:rPr lang="en-US" sz="2800" dirty="0" err="1"/>
                        <a:t>covid</a:t>
                      </a:r>
                      <a:r>
                        <a:rPr lang="en-US" sz="2800" dirty="0"/>
                        <a:t> patients</a:t>
                      </a:r>
                    </a:p>
                    <a:p>
                      <a:pPr marL="457200" indent="-457200">
                        <a:buFont typeface="Arial" panose="020B0604020202020204" pitchFamily="34" charset="0"/>
                        <a:buChar char="•"/>
                      </a:pPr>
                      <a:r>
                        <a:rPr lang="en-US" sz="2800" dirty="0"/>
                        <a:t>How clear was your role to you? (By months: Jan, Feb…May)</a:t>
                      </a:r>
                    </a:p>
                    <a:p>
                      <a:pPr marL="457200" indent="-457200">
                        <a:buFont typeface="Arial" panose="020B0604020202020204" pitchFamily="34" charset="0"/>
                        <a:buChar char="•"/>
                      </a:pPr>
                      <a:r>
                        <a:rPr lang="en-GB" sz="2800" dirty="0"/>
                        <a:t>Did you have regular supervision/</a:t>
                      </a:r>
                      <a:r>
                        <a:rPr lang="en-GB" sz="2800" dirty="0" err="1"/>
                        <a:t>intervision</a:t>
                      </a:r>
                      <a:r>
                        <a:rPr lang="en-GB" sz="2800" dirty="0"/>
                        <a:t>?</a:t>
                      </a:r>
                    </a:p>
                    <a:p>
                      <a:pPr marL="457200" indent="-457200">
                        <a:buFont typeface="Arial" panose="020B0604020202020204" pitchFamily="34" charset="0"/>
                        <a:buChar char="•"/>
                      </a:pPr>
                      <a:r>
                        <a:rPr lang="en-GB" sz="2800" dirty="0"/>
                        <a:t>Do you feel you could have been better deployed?</a:t>
                      </a:r>
                    </a:p>
                    <a:p>
                      <a:pPr marL="457200" indent="-457200">
                        <a:buFont typeface="Arial" panose="020B0604020202020204" pitchFamily="34" charset="0"/>
                        <a:buChar char="•"/>
                      </a:pPr>
                      <a:r>
                        <a:rPr lang="en-GB" sz="2800" dirty="0"/>
                        <a:t>What had the greatest impact on you? (list)</a:t>
                      </a:r>
                    </a:p>
                    <a:p>
                      <a:pPr marL="457200" indent="-457200">
                        <a:buFont typeface="Arial" panose="020B0604020202020204" pitchFamily="34" charset="0"/>
                        <a:buChar char="•"/>
                      </a:pPr>
                      <a:r>
                        <a:rPr lang="en-GB" sz="2800" dirty="0"/>
                        <a:t>How has the pandemic changed healthcare chaplaincy?</a:t>
                      </a:r>
                      <a:endParaRPr lang="en-GB" sz="2800" dirty="0">
                        <a:solidFill>
                          <a:srgbClr val="000000"/>
                        </a:solidFill>
                        <a:latin typeface="Calibri" panose="020F0502020204030204" pitchFamily="34" charset="0"/>
                      </a:endParaRPr>
                    </a:p>
                    <a:p>
                      <a:endParaRPr lang="en-US" sz="2800" dirty="0"/>
                    </a:p>
                  </a:txBody>
                  <a:tcPr marL="56813" marR="56813" marT="0" marB="0" anchor="b"/>
                </a:tc>
                <a:extLst>
                  <a:ext uri="{0D108BD9-81ED-4DB2-BD59-A6C34878D82A}">
                    <a16:rowId xmlns:a16="http://schemas.microsoft.com/office/drawing/2014/main" val="2819841300"/>
                  </a:ext>
                </a:extLst>
              </a:tr>
              <a:tr h="3283624">
                <a:tc>
                  <a:txBody>
                    <a:bodyPr/>
                    <a:lstStyle/>
                    <a:p>
                      <a:pPr>
                        <a:spcAft>
                          <a:spcPts val="0"/>
                        </a:spcAft>
                      </a:pPr>
                      <a:r>
                        <a:rPr lang="en-GB" sz="2400" dirty="0">
                          <a:effectLst/>
                        </a:rPr>
                        <a:t>Identify the key changes to usual practice and examine their impact on chaplains, patients, staff and culture.</a:t>
                      </a:r>
                    </a:p>
                    <a:p>
                      <a:pPr>
                        <a:spcAft>
                          <a:spcPts val="0"/>
                        </a:spcAft>
                      </a:pPr>
                      <a:r>
                        <a:rPr lang="en-GB" sz="2400" dirty="0">
                          <a:effectLst/>
                        </a:rPr>
                        <a:t> </a:t>
                      </a:r>
                      <a:endParaRPr lang="en-GB" sz="2400" dirty="0">
                        <a:effectLst/>
                        <a:latin typeface="Abadi" panose="020F0502020204030204" pitchFamily="34" charset="0"/>
                        <a:ea typeface="Times New Roman" panose="02020603050405020304" pitchFamily="18" charset="0"/>
                        <a:cs typeface="Abadi" panose="020F0502020204030204" pitchFamily="34" charset="0"/>
                      </a:endParaRPr>
                    </a:p>
                  </a:txBody>
                  <a:tcPr marL="56813" marR="56813" marT="0" marB="0"/>
                </a:tc>
                <a:tc vMerge="1">
                  <a:txBody>
                    <a:bodyPr/>
                    <a:lstStyle/>
                    <a:p>
                      <a:endParaRPr lang="en-US" dirty="0"/>
                    </a:p>
                  </a:txBody>
                  <a:tcPr marL="56813" marR="56813" marT="0" marB="0"/>
                </a:tc>
                <a:extLst>
                  <a:ext uri="{0D108BD9-81ED-4DB2-BD59-A6C34878D82A}">
                    <a16:rowId xmlns:a16="http://schemas.microsoft.com/office/drawing/2014/main" val="2779650544"/>
                  </a:ext>
                </a:extLst>
              </a:tr>
            </a:tbl>
          </a:graphicData>
        </a:graphic>
      </p:graphicFrame>
      <p:pic>
        <p:nvPicPr>
          <p:cNvPr id="3" name="Graphic 2" descr="Questions">
            <a:extLst>
              <a:ext uri="{FF2B5EF4-FFF2-40B4-BE49-F238E27FC236}">
                <a16:creationId xmlns:a16="http://schemas.microsoft.com/office/drawing/2014/main" id="{4852EB4F-1604-F347-8362-1594BDB7E6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3623" y="738962"/>
            <a:ext cx="1704753" cy="1704753"/>
          </a:xfrm>
          <a:prstGeom prst="rect">
            <a:avLst/>
          </a:prstGeom>
        </p:spPr>
      </p:pic>
    </p:spTree>
    <p:extLst>
      <p:ext uri="{BB962C8B-B14F-4D97-AF65-F5344CB8AC3E}">
        <p14:creationId xmlns:p14="http://schemas.microsoft.com/office/powerpoint/2010/main" val="132566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picture containing umbrella, soccer, ball&#10;&#10;Description automatically generated">
            <a:extLst>
              <a:ext uri="{FF2B5EF4-FFF2-40B4-BE49-F238E27FC236}">
                <a16:creationId xmlns:a16="http://schemas.microsoft.com/office/drawing/2014/main" id="{9478C987-0CEA-0941-97A2-A5B1D93740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17" name="Freeform: Shape 16">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B5AF5D-C67B-4941-8E02-6F6995B8BB6C}"/>
              </a:ext>
            </a:extLst>
          </p:cNvPr>
          <p:cNvSpPr>
            <a:spLocks noGrp="1"/>
          </p:cNvSpPr>
          <p:nvPr>
            <p:ph type="title"/>
          </p:nvPr>
        </p:nvSpPr>
        <p:spPr>
          <a:xfrm>
            <a:off x="618062" y="4185749"/>
            <a:ext cx="9265771" cy="622836"/>
          </a:xfrm>
        </p:spPr>
        <p:txBody>
          <a:bodyPr vert="horz" lIns="91440" tIns="45720" rIns="91440" bIns="45720" rtlCol="0">
            <a:normAutofit/>
          </a:bodyPr>
          <a:lstStyle/>
          <a:p>
            <a:r>
              <a:rPr lang="en-US" sz="3600" dirty="0"/>
              <a:t>Survey disseminated worldwide</a:t>
            </a:r>
          </a:p>
        </p:txBody>
      </p:sp>
      <p:sp>
        <p:nvSpPr>
          <p:cNvPr id="14" name="Content Placeholder 13">
            <a:extLst>
              <a:ext uri="{FF2B5EF4-FFF2-40B4-BE49-F238E27FC236}">
                <a16:creationId xmlns:a16="http://schemas.microsoft.com/office/drawing/2014/main" id="{166765BF-F98B-4F8C-A807-8F1A14E6B18D}"/>
              </a:ext>
            </a:extLst>
          </p:cNvPr>
          <p:cNvSpPr>
            <a:spLocks noGrp="1"/>
          </p:cNvSpPr>
          <p:nvPr>
            <p:ph idx="1"/>
          </p:nvPr>
        </p:nvSpPr>
        <p:spPr>
          <a:xfrm>
            <a:off x="618063" y="4856921"/>
            <a:ext cx="9565028" cy="1249240"/>
          </a:xfrm>
        </p:spPr>
        <p:txBody>
          <a:bodyPr>
            <a:normAutofit/>
          </a:bodyPr>
          <a:lstStyle/>
          <a:p>
            <a:r>
              <a:rPr lang="en-US" sz="1800" dirty="0"/>
              <a:t>From APC, ERICH, Australia…</a:t>
            </a:r>
          </a:p>
        </p:txBody>
      </p:sp>
    </p:spTree>
    <p:extLst>
      <p:ext uri="{BB962C8B-B14F-4D97-AF65-F5344CB8AC3E}">
        <p14:creationId xmlns:p14="http://schemas.microsoft.com/office/powerpoint/2010/main" val="10679185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8C78E0-EEC2-1A4D-89BB-33E6D9B519BB}"/>
              </a:ext>
            </a:extLst>
          </p:cNvPr>
          <p:cNvPicPr/>
          <p:nvPr/>
        </p:nvPicPr>
        <p:blipFill rotWithShape="1">
          <a:blip r:embed="rId3">
            <a:extLst>
              <a:ext uri="{28A0092B-C50C-407E-A947-70E740481C1C}">
                <a14:useLocalDpi xmlns:a14="http://schemas.microsoft.com/office/drawing/2010/main" val="0"/>
              </a:ext>
            </a:extLst>
          </a:blip>
          <a:srcRect l="12368" t="9918" r="7206" b="23953"/>
          <a:stretch/>
        </p:blipFill>
        <p:spPr bwMode="auto">
          <a:xfrm>
            <a:off x="87682" y="0"/>
            <a:ext cx="12104318"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749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5144-852F-7640-B407-8813ED598BFC}"/>
              </a:ext>
            </a:extLst>
          </p:cNvPr>
          <p:cNvSpPr>
            <a:spLocks noGrp="1"/>
          </p:cNvSpPr>
          <p:nvPr>
            <p:ph type="title"/>
          </p:nvPr>
        </p:nvSpPr>
        <p:spPr/>
        <p:txBody>
          <a:bodyPr/>
          <a:lstStyle/>
          <a:p>
            <a:r>
              <a:rPr lang="en-US" dirty="0"/>
              <a:t>Results</a:t>
            </a:r>
          </a:p>
        </p:txBody>
      </p:sp>
      <p:graphicFrame>
        <p:nvGraphicFramePr>
          <p:cNvPr id="4" name="Content Placeholder 3">
            <a:extLst>
              <a:ext uri="{FF2B5EF4-FFF2-40B4-BE49-F238E27FC236}">
                <a16:creationId xmlns:a16="http://schemas.microsoft.com/office/drawing/2014/main" id="{DEBBEC90-3DFA-6449-BBFD-9C46C795F5BD}"/>
              </a:ext>
            </a:extLst>
          </p:cNvPr>
          <p:cNvGraphicFramePr>
            <a:graphicFrameLocks noGrp="1"/>
          </p:cNvGraphicFramePr>
          <p:nvPr>
            <p:ph idx="1"/>
            <p:extLst>
              <p:ext uri="{D42A27DB-BD31-4B8C-83A1-F6EECF244321}">
                <p14:modId xmlns:p14="http://schemas.microsoft.com/office/powerpoint/2010/main" val="2037054718"/>
              </p:ext>
            </p:extLst>
          </p:nvPr>
        </p:nvGraphicFramePr>
        <p:xfrm>
          <a:off x="838200" y="1825625"/>
          <a:ext cx="10515600" cy="349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98DAAFF-B648-F442-A63D-033EF17247B0}"/>
              </a:ext>
            </a:extLst>
          </p:cNvPr>
          <p:cNvSpPr txBox="1"/>
          <p:nvPr/>
        </p:nvSpPr>
        <p:spPr>
          <a:xfrm>
            <a:off x="838200" y="5568593"/>
            <a:ext cx="6721712" cy="461665"/>
          </a:xfrm>
          <a:prstGeom prst="rect">
            <a:avLst/>
          </a:prstGeom>
          <a:noFill/>
        </p:spPr>
        <p:txBody>
          <a:bodyPr wrap="none" rtlCol="0">
            <a:spAutoFit/>
          </a:bodyPr>
          <a:lstStyle/>
          <a:p>
            <a:r>
              <a:rPr lang="en-US" sz="2400" dirty="0"/>
              <a:t>Average time to complete survey around 13 minutes</a:t>
            </a:r>
          </a:p>
        </p:txBody>
      </p:sp>
    </p:spTree>
    <p:extLst>
      <p:ext uri="{BB962C8B-B14F-4D97-AF65-F5344CB8AC3E}">
        <p14:creationId xmlns:p14="http://schemas.microsoft.com/office/powerpoint/2010/main" val="276765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358E-E917-3041-92B7-B700DF748B88}"/>
              </a:ext>
            </a:extLst>
          </p:cNvPr>
          <p:cNvSpPr>
            <a:spLocks noGrp="1"/>
          </p:cNvSpPr>
          <p:nvPr>
            <p:ph type="title"/>
          </p:nvPr>
        </p:nvSpPr>
        <p:spPr/>
        <p:txBody>
          <a:bodyPr/>
          <a:lstStyle/>
          <a:p>
            <a:r>
              <a:rPr lang="en-US" dirty="0"/>
              <a:t>Mean age and mean number of </a:t>
            </a:r>
            <a:r>
              <a:rPr lang="en-US" dirty="0" err="1"/>
              <a:t>yrs</a:t>
            </a:r>
            <a:r>
              <a:rPr lang="en-US" dirty="0"/>
              <a:t> in service</a:t>
            </a:r>
          </a:p>
        </p:txBody>
      </p:sp>
      <p:graphicFrame>
        <p:nvGraphicFramePr>
          <p:cNvPr id="4" name="Content Placeholder 3">
            <a:extLst>
              <a:ext uri="{FF2B5EF4-FFF2-40B4-BE49-F238E27FC236}">
                <a16:creationId xmlns:a16="http://schemas.microsoft.com/office/drawing/2014/main" id="{6185A9CD-FBFD-7B4E-9C86-5D26890B3E9E}"/>
              </a:ext>
            </a:extLst>
          </p:cNvPr>
          <p:cNvGraphicFramePr>
            <a:graphicFrameLocks noGrp="1"/>
          </p:cNvGraphicFramePr>
          <p:nvPr>
            <p:ph idx="1"/>
            <p:extLst>
              <p:ext uri="{D42A27DB-BD31-4B8C-83A1-F6EECF244321}">
                <p14:modId xmlns:p14="http://schemas.microsoft.com/office/powerpoint/2010/main" val="29109920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033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1454</Words>
  <Application>Microsoft Office PowerPoint</Application>
  <PresentationFormat>Widescreen</PresentationFormat>
  <Paragraphs>468</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Abadi</vt:lpstr>
      <vt:lpstr>Arial</vt:lpstr>
      <vt:lpstr>Calibri</vt:lpstr>
      <vt:lpstr>Calibri Light</vt:lpstr>
      <vt:lpstr>Helvetica Light</vt:lpstr>
      <vt:lpstr>Times New Roman</vt:lpstr>
      <vt:lpstr>Office Theme</vt:lpstr>
      <vt:lpstr>International Covid 19 Chaplain study</vt:lpstr>
      <vt:lpstr>Overview</vt:lpstr>
      <vt:lpstr>Aim</vt:lpstr>
      <vt:lpstr>PowerPoint Presentation</vt:lpstr>
      <vt:lpstr>PowerPoint Presentation</vt:lpstr>
      <vt:lpstr>Survey disseminated worldwide</vt:lpstr>
      <vt:lpstr>PowerPoint Presentation</vt:lpstr>
      <vt:lpstr>Results</vt:lpstr>
      <vt:lpstr>Mean age and mean number of yrs in service</vt:lpstr>
      <vt:lpstr>PowerPoint Presentation</vt:lpstr>
      <vt:lpstr>Education level by Continent</vt:lpstr>
      <vt:lpstr>Religion by Continent</vt:lpstr>
      <vt:lpstr>Summary Demographics</vt:lpstr>
      <vt:lpstr>Reminder</vt:lpstr>
      <vt:lpstr>Work setting changed?</vt:lpstr>
      <vt:lpstr>Did you have access to patients during the pandemic? Both Covid &amp; non-covid patients </vt:lpstr>
      <vt:lpstr>How Clear was your role to you?</vt:lpstr>
      <vt:lpstr>Did you have regular Supervision, Intervision or other group Reflection? </vt:lpstr>
      <vt:lpstr>Do you feel you could have been better deployed?</vt:lpstr>
      <vt:lpstr>Some explanation…</vt:lpstr>
      <vt:lpstr>What bothered you the most?</vt:lpstr>
      <vt:lpstr>Free text analysis</vt:lpstr>
      <vt:lpstr>44000 words</vt:lpstr>
      <vt:lpstr>What’s changed? Grounded Theory</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Covid 19 Chaplain study</dc:title>
  <dc:creator>Snowden, Austyn</dc:creator>
  <cp:lastModifiedBy>Mike Rattenbury</cp:lastModifiedBy>
  <cp:revision>6</cp:revision>
  <dcterms:created xsi:type="dcterms:W3CDTF">2020-08-06T09:35:43Z</dcterms:created>
  <dcterms:modified xsi:type="dcterms:W3CDTF">2021-05-23T13:23:07Z</dcterms:modified>
</cp:coreProperties>
</file>