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8"/>
  </p:notesMasterIdLst>
  <p:handoutMasterIdLst>
    <p:handoutMasterId r:id="rId29"/>
  </p:handoutMasterIdLst>
  <p:sldIdLst>
    <p:sldId id="256" r:id="rId6"/>
    <p:sldId id="257" r:id="rId7"/>
    <p:sldId id="277" r:id="rId8"/>
    <p:sldId id="337" r:id="rId9"/>
    <p:sldId id="276" r:id="rId10"/>
    <p:sldId id="278" r:id="rId11"/>
    <p:sldId id="335" r:id="rId12"/>
    <p:sldId id="279" r:id="rId13"/>
    <p:sldId id="280" r:id="rId14"/>
    <p:sldId id="336" r:id="rId15"/>
    <p:sldId id="281" r:id="rId16"/>
    <p:sldId id="323" r:id="rId17"/>
    <p:sldId id="324" r:id="rId18"/>
    <p:sldId id="325" r:id="rId19"/>
    <p:sldId id="289" r:id="rId20"/>
    <p:sldId id="328" r:id="rId21"/>
    <p:sldId id="329" r:id="rId22"/>
    <p:sldId id="330" r:id="rId23"/>
    <p:sldId id="331" r:id="rId24"/>
    <p:sldId id="333" r:id="rId25"/>
    <p:sldId id="334" r:id="rId26"/>
    <p:sldId id="275" r:id="rId27"/>
  </p:sldIdLst>
  <p:sldSz cx="12192000" cy="6858000"/>
  <p:notesSz cx="6797675" cy="9926638"/>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035" autoAdjust="0"/>
  </p:normalViewPr>
  <p:slideViewPr>
    <p:cSldViewPr snapToGrid="0">
      <p:cViewPr varScale="1">
        <p:scale>
          <a:sx n="57" d="100"/>
          <a:sy n="57" d="100"/>
        </p:scale>
        <p:origin x="1260" y="66"/>
      </p:cViewPr>
      <p:guideLst/>
    </p:cSldViewPr>
  </p:slideViewPr>
  <p:notesTextViewPr>
    <p:cViewPr>
      <p:scale>
        <a:sx n="1" d="1"/>
        <a:sy n="1" d="1"/>
      </p:scale>
      <p:origin x="0" y="0"/>
    </p:cViewPr>
  </p:notesTextViewPr>
  <p:sorterViewPr>
    <p:cViewPr>
      <p:scale>
        <a:sx n="126" d="100"/>
        <a:sy n="126" d="100"/>
      </p:scale>
      <p:origin x="0" y="0"/>
    </p:cViewPr>
  </p:sorterViewPr>
  <p:notesViewPr>
    <p:cSldViewPr snapToGrid="0">
      <p:cViewPr varScale="1">
        <p:scale>
          <a:sx n="96" d="100"/>
          <a:sy n="96" d="100"/>
        </p:scale>
        <p:origin x="355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876736-DDEE-487F-AD2C-9B3B4563BD80}"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35E05440-B258-4B32-9A14-3C9D596A1B08}">
      <dgm:prSet/>
      <dgm:spPr/>
      <dgm:t>
        <a:bodyPr/>
        <a:lstStyle/>
        <a:p>
          <a:r>
            <a:rPr lang="en-GB" dirty="0"/>
            <a:t>1.How do we handle spiritual distress ?</a:t>
          </a:r>
          <a:endParaRPr lang="en-US" dirty="0"/>
        </a:p>
      </dgm:t>
    </dgm:pt>
    <dgm:pt modelId="{13A163A1-F8E3-4E38-B157-4549D0F378B3}" type="parTrans" cxnId="{A7AF7E7F-392E-4D16-B08C-EA4CAE0188FF}">
      <dgm:prSet/>
      <dgm:spPr/>
      <dgm:t>
        <a:bodyPr/>
        <a:lstStyle/>
        <a:p>
          <a:endParaRPr lang="en-US"/>
        </a:p>
      </dgm:t>
    </dgm:pt>
    <dgm:pt modelId="{34AC458E-A46F-48D8-940C-738F027E48B1}" type="sibTrans" cxnId="{A7AF7E7F-392E-4D16-B08C-EA4CAE0188FF}">
      <dgm:prSet/>
      <dgm:spPr/>
      <dgm:t>
        <a:bodyPr/>
        <a:lstStyle/>
        <a:p>
          <a:endParaRPr lang="en-US"/>
        </a:p>
      </dgm:t>
    </dgm:pt>
    <dgm:pt modelId="{E831B3AD-A5D9-4996-9776-C5D96BB20D43}">
      <dgm:prSet/>
      <dgm:spPr/>
      <dgm:t>
        <a:bodyPr/>
        <a:lstStyle/>
        <a:p>
          <a:r>
            <a:rPr lang="en-GB" dirty="0"/>
            <a:t>2. Listening to Dennis Potter </a:t>
          </a:r>
          <a:endParaRPr lang="en-US" dirty="0"/>
        </a:p>
      </dgm:t>
    </dgm:pt>
    <dgm:pt modelId="{640E33FB-A0F1-46F1-80A2-B7BD58F808D4}" type="parTrans" cxnId="{EE9D15E1-FA49-494C-9045-3659996E0ED1}">
      <dgm:prSet/>
      <dgm:spPr/>
      <dgm:t>
        <a:bodyPr/>
        <a:lstStyle/>
        <a:p>
          <a:endParaRPr lang="en-US"/>
        </a:p>
      </dgm:t>
    </dgm:pt>
    <dgm:pt modelId="{FA670A6A-2868-4B2E-B4A8-8573C5BC92C5}" type="sibTrans" cxnId="{EE9D15E1-FA49-494C-9045-3659996E0ED1}">
      <dgm:prSet/>
      <dgm:spPr/>
      <dgm:t>
        <a:bodyPr/>
        <a:lstStyle/>
        <a:p>
          <a:endParaRPr lang="en-US"/>
        </a:p>
      </dgm:t>
    </dgm:pt>
    <dgm:pt modelId="{2CC46C1E-7E0B-4D3D-B8A0-EAEF304E4359}">
      <dgm:prSet/>
      <dgm:spPr/>
      <dgm:t>
        <a:bodyPr/>
        <a:lstStyle/>
        <a:p>
          <a:r>
            <a:rPr lang="en-GB" dirty="0"/>
            <a:t>3. What does spiritual distress look like ?</a:t>
          </a:r>
          <a:endParaRPr lang="en-US" dirty="0"/>
        </a:p>
      </dgm:t>
    </dgm:pt>
    <dgm:pt modelId="{1B9C38DA-61BE-4770-9D86-7685436B8A84}" type="parTrans" cxnId="{C37D70F7-2052-4EE7-932B-70FB216AFF60}">
      <dgm:prSet/>
      <dgm:spPr/>
      <dgm:t>
        <a:bodyPr/>
        <a:lstStyle/>
        <a:p>
          <a:endParaRPr lang="en-US"/>
        </a:p>
      </dgm:t>
    </dgm:pt>
    <dgm:pt modelId="{0A88B53C-2237-4B37-B659-7237F5B0CAD4}" type="sibTrans" cxnId="{C37D70F7-2052-4EE7-932B-70FB216AFF60}">
      <dgm:prSet/>
      <dgm:spPr/>
      <dgm:t>
        <a:bodyPr/>
        <a:lstStyle/>
        <a:p>
          <a:endParaRPr lang="en-US"/>
        </a:p>
      </dgm:t>
    </dgm:pt>
    <dgm:pt modelId="{AEEDACD0-D45A-44C9-AD82-174213857CA7}">
      <dgm:prSet/>
      <dgm:spPr/>
      <dgm:t>
        <a:bodyPr/>
        <a:lstStyle/>
        <a:p>
          <a:r>
            <a:rPr lang="en-GB" dirty="0"/>
            <a:t>4. What gets lost in the defining  (stairs and landing) ?</a:t>
          </a:r>
          <a:endParaRPr lang="en-US" dirty="0"/>
        </a:p>
      </dgm:t>
    </dgm:pt>
    <dgm:pt modelId="{35F6ECF3-D7E1-4FDE-903E-1E63798E40F5}" type="parTrans" cxnId="{EABB44CB-D1F5-4E02-8EDC-84D1BF9EB075}">
      <dgm:prSet/>
      <dgm:spPr/>
      <dgm:t>
        <a:bodyPr/>
        <a:lstStyle/>
        <a:p>
          <a:endParaRPr lang="en-US"/>
        </a:p>
      </dgm:t>
    </dgm:pt>
    <dgm:pt modelId="{C304227F-DB08-4260-8E8C-71A528E625E9}" type="sibTrans" cxnId="{EABB44CB-D1F5-4E02-8EDC-84D1BF9EB075}">
      <dgm:prSet/>
      <dgm:spPr/>
      <dgm:t>
        <a:bodyPr/>
        <a:lstStyle/>
        <a:p>
          <a:endParaRPr lang="en-US"/>
        </a:p>
      </dgm:t>
    </dgm:pt>
    <dgm:pt modelId="{1D8158B1-FEE9-43F6-BF02-10EADE51AB91}">
      <dgm:prSet/>
      <dgm:spPr/>
      <dgm:t>
        <a:bodyPr/>
        <a:lstStyle/>
        <a:p>
          <a:r>
            <a:rPr lang="en-GB" dirty="0"/>
            <a:t>5. What works for us ?</a:t>
          </a:r>
          <a:endParaRPr lang="en-US" dirty="0"/>
        </a:p>
      </dgm:t>
    </dgm:pt>
    <dgm:pt modelId="{9A29EAE2-60A2-46CF-96BB-CAA793EDC335}" type="parTrans" cxnId="{C7B0BE27-8754-4974-830B-D7EB05F4D846}">
      <dgm:prSet/>
      <dgm:spPr/>
      <dgm:t>
        <a:bodyPr/>
        <a:lstStyle/>
        <a:p>
          <a:endParaRPr lang="en-US"/>
        </a:p>
      </dgm:t>
    </dgm:pt>
    <dgm:pt modelId="{63098DDA-9E08-4183-BC62-6D28F09C4737}" type="sibTrans" cxnId="{C7B0BE27-8754-4974-830B-D7EB05F4D846}">
      <dgm:prSet/>
      <dgm:spPr/>
      <dgm:t>
        <a:bodyPr/>
        <a:lstStyle/>
        <a:p>
          <a:endParaRPr lang="en-US"/>
        </a:p>
      </dgm:t>
    </dgm:pt>
    <dgm:pt modelId="{AC053413-B968-430D-9F76-D9E6CF831D96}">
      <dgm:prSet/>
      <dgm:spPr/>
      <dgm:t>
        <a:bodyPr/>
        <a:lstStyle/>
        <a:p>
          <a:r>
            <a:rPr lang="en-GB" dirty="0"/>
            <a:t>6. Our mortal Woundedness?</a:t>
          </a:r>
          <a:endParaRPr lang="en-US" dirty="0"/>
        </a:p>
      </dgm:t>
    </dgm:pt>
    <dgm:pt modelId="{7A575814-3438-4CBC-95A9-F2E60E6CCF39}" type="parTrans" cxnId="{3C805688-F327-452C-A9BA-B04F503D80E0}">
      <dgm:prSet/>
      <dgm:spPr/>
      <dgm:t>
        <a:bodyPr/>
        <a:lstStyle/>
        <a:p>
          <a:endParaRPr lang="en-US"/>
        </a:p>
      </dgm:t>
    </dgm:pt>
    <dgm:pt modelId="{5C986903-6067-434D-821B-3657A73F641E}" type="sibTrans" cxnId="{3C805688-F327-452C-A9BA-B04F503D80E0}">
      <dgm:prSet/>
      <dgm:spPr/>
      <dgm:t>
        <a:bodyPr/>
        <a:lstStyle/>
        <a:p>
          <a:endParaRPr lang="en-US"/>
        </a:p>
      </dgm:t>
    </dgm:pt>
    <dgm:pt modelId="{5D6DFAF3-6151-4340-90CF-86965B368D28}">
      <dgm:prSet/>
      <dgm:spPr/>
      <dgm:t>
        <a:bodyPr/>
        <a:lstStyle/>
        <a:p>
          <a:r>
            <a:rPr lang="en-GB" dirty="0"/>
            <a:t>7. Responses and Questions </a:t>
          </a:r>
          <a:endParaRPr lang="en-US" dirty="0"/>
        </a:p>
      </dgm:t>
    </dgm:pt>
    <dgm:pt modelId="{1B34E085-B111-4676-A6FA-0ABF0FE91E48}" type="parTrans" cxnId="{FF284403-D711-45C5-9584-99E523D7A233}">
      <dgm:prSet/>
      <dgm:spPr/>
      <dgm:t>
        <a:bodyPr/>
        <a:lstStyle/>
        <a:p>
          <a:endParaRPr lang="en-US"/>
        </a:p>
      </dgm:t>
    </dgm:pt>
    <dgm:pt modelId="{C363F222-F7B3-40AF-86EB-66D974211300}" type="sibTrans" cxnId="{FF284403-D711-45C5-9584-99E523D7A233}">
      <dgm:prSet/>
      <dgm:spPr/>
      <dgm:t>
        <a:bodyPr/>
        <a:lstStyle/>
        <a:p>
          <a:endParaRPr lang="en-US"/>
        </a:p>
      </dgm:t>
    </dgm:pt>
    <dgm:pt modelId="{66DD144F-E0BD-45C2-9D87-FF0634C4F3AA}" type="pres">
      <dgm:prSet presAssocID="{0D876736-DDEE-487F-AD2C-9B3B4563BD80}" presName="diagram" presStyleCnt="0">
        <dgm:presLayoutVars>
          <dgm:dir/>
          <dgm:resizeHandles val="exact"/>
        </dgm:presLayoutVars>
      </dgm:prSet>
      <dgm:spPr/>
    </dgm:pt>
    <dgm:pt modelId="{1CDE6E41-5010-4F19-9179-A07AF52254B9}" type="pres">
      <dgm:prSet presAssocID="{35E05440-B258-4B32-9A14-3C9D596A1B08}" presName="node" presStyleLbl="node1" presStyleIdx="0" presStyleCnt="7">
        <dgm:presLayoutVars>
          <dgm:bulletEnabled val="1"/>
        </dgm:presLayoutVars>
      </dgm:prSet>
      <dgm:spPr/>
    </dgm:pt>
    <dgm:pt modelId="{3F069A73-2819-4593-BC9C-7A1FFBD1FBE9}" type="pres">
      <dgm:prSet presAssocID="{34AC458E-A46F-48D8-940C-738F027E48B1}" presName="sibTrans" presStyleCnt="0"/>
      <dgm:spPr/>
    </dgm:pt>
    <dgm:pt modelId="{906AEAF3-EF5F-452F-B7E6-3380EDA3A45C}" type="pres">
      <dgm:prSet presAssocID="{E831B3AD-A5D9-4996-9776-C5D96BB20D43}" presName="node" presStyleLbl="node1" presStyleIdx="1" presStyleCnt="7">
        <dgm:presLayoutVars>
          <dgm:bulletEnabled val="1"/>
        </dgm:presLayoutVars>
      </dgm:prSet>
      <dgm:spPr/>
    </dgm:pt>
    <dgm:pt modelId="{D70AD44B-4F23-4F35-8610-43AE3F8DA753}" type="pres">
      <dgm:prSet presAssocID="{FA670A6A-2868-4B2E-B4A8-8573C5BC92C5}" presName="sibTrans" presStyleCnt="0"/>
      <dgm:spPr/>
    </dgm:pt>
    <dgm:pt modelId="{F408120C-9F4E-4FCD-9F10-C3E5FF17F9B0}" type="pres">
      <dgm:prSet presAssocID="{2CC46C1E-7E0B-4D3D-B8A0-EAEF304E4359}" presName="node" presStyleLbl="node1" presStyleIdx="2" presStyleCnt="7">
        <dgm:presLayoutVars>
          <dgm:bulletEnabled val="1"/>
        </dgm:presLayoutVars>
      </dgm:prSet>
      <dgm:spPr/>
    </dgm:pt>
    <dgm:pt modelId="{A711252C-0E67-4655-833F-418ABEAEC638}" type="pres">
      <dgm:prSet presAssocID="{0A88B53C-2237-4B37-B659-7237F5B0CAD4}" presName="sibTrans" presStyleCnt="0"/>
      <dgm:spPr/>
    </dgm:pt>
    <dgm:pt modelId="{9C80730E-DC02-4B42-B55A-CBF84E4CAD3A}" type="pres">
      <dgm:prSet presAssocID="{AEEDACD0-D45A-44C9-AD82-174213857CA7}" presName="node" presStyleLbl="node1" presStyleIdx="3" presStyleCnt="7">
        <dgm:presLayoutVars>
          <dgm:bulletEnabled val="1"/>
        </dgm:presLayoutVars>
      </dgm:prSet>
      <dgm:spPr/>
    </dgm:pt>
    <dgm:pt modelId="{44393DF2-CE66-4463-ACA5-295F3C36EF13}" type="pres">
      <dgm:prSet presAssocID="{C304227F-DB08-4260-8E8C-71A528E625E9}" presName="sibTrans" presStyleCnt="0"/>
      <dgm:spPr/>
    </dgm:pt>
    <dgm:pt modelId="{E5490467-C72C-41FC-86CF-0BD92BA79084}" type="pres">
      <dgm:prSet presAssocID="{1D8158B1-FEE9-43F6-BF02-10EADE51AB91}" presName="node" presStyleLbl="node1" presStyleIdx="4" presStyleCnt="7">
        <dgm:presLayoutVars>
          <dgm:bulletEnabled val="1"/>
        </dgm:presLayoutVars>
      </dgm:prSet>
      <dgm:spPr/>
    </dgm:pt>
    <dgm:pt modelId="{3724CE50-A345-42FD-B307-5650FC1B2D96}" type="pres">
      <dgm:prSet presAssocID="{63098DDA-9E08-4183-BC62-6D28F09C4737}" presName="sibTrans" presStyleCnt="0"/>
      <dgm:spPr/>
    </dgm:pt>
    <dgm:pt modelId="{BA0D2B24-FFC7-4F36-B024-E1F9AD47F930}" type="pres">
      <dgm:prSet presAssocID="{AC053413-B968-430D-9F76-D9E6CF831D96}" presName="node" presStyleLbl="node1" presStyleIdx="5" presStyleCnt="7">
        <dgm:presLayoutVars>
          <dgm:bulletEnabled val="1"/>
        </dgm:presLayoutVars>
      </dgm:prSet>
      <dgm:spPr/>
    </dgm:pt>
    <dgm:pt modelId="{1F30BC42-D996-42A8-8129-3A48CF78598D}" type="pres">
      <dgm:prSet presAssocID="{5C986903-6067-434D-821B-3657A73F641E}" presName="sibTrans" presStyleCnt="0"/>
      <dgm:spPr/>
    </dgm:pt>
    <dgm:pt modelId="{FAB3EC42-75AF-49BD-ABFC-0915A2223029}" type="pres">
      <dgm:prSet presAssocID="{5D6DFAF3-6151-4340-90CF-86965B368D28}" presName="node" presStyleLbl="node1" presStyleIdx="6" presStyleCnt="7">
        <dgm:presLayoutVars>
          <dgm:bulletEnabled val="1"/>
        </dgm:presLayoutVars>
      </dgm:prSet>
      <dgm:spPr/>
    </dgm:pt>
  </dgm:ptLst>
  <dgm:cxnLst>
    <dgm:cxn modelId="{FF284403-D711-45C5-9584-99E523D7A233}" srcId="{0D876736-DDEE-487F-AD2C-9B3B4563BD80}" destId="{5D6DFAF3-6151-4340-90CF-86965B368D28}" srcOrd="6" destOrd="0" parTransId="{1B34E085-B111-4676-A6FA-0ABF0FE91E48}" sibTransId="{C363F222-F7B3-40AF-86EB-66D974211300}"/>
    <dgm:cxn modelId="{C3561F04-5498-41B9-9908-52D6B6644C66}" type="presOf" srcId="{0D876736-DDEE-487F-AD2C-9B3B4563BD80}" destId="{66DD144F-E0BD-45C2-9D87-FF0634C4F3AA}" srcOrd="0" destOrd="0" presId="urn:microsoft.com/office/officeart/2005/8/layout/default"/>
    <dgm:cxn modelId="{C7B0BE27-8754-4974-830B-D7EB05F4D846}" srcId="{0D876736-DDEE-487F-AD2C-9B3B4563BD80}" destId="{1D8158B1-FEE9-43F6-BF02-10EADE51AB91}" srcOrd="4" destOrd="0" parTransId="{9A29EAE2-60A2-46CF-96BB-CAA793EDC335}" sibTransId="{63098DDA-9E08-4183-BC62-6D28F09C4737}"/>
    <dgm:cxn modelId="{46CD664E-A0D7-4A0E-91B1-A02646C6C99C}" type="presOf" srcId="{1D8158B1-FEE9-43F6-BF02-10EADE51AB91}" destId="{E5490467-C72C-41FC-86CF-0BD92BA79084}" srcOrd="0" destOrd="0" presId="urn:microsoft.com/office/officeart/2005/8/layout/default"/>
    <dgm:cxn modelId="{A7AF7E7F-392E-4D16-B08C-EA4CAE0188FF}" srcId="{0D876736-DDEE-487F-AD2C-9B3B4563BD80}" destId="{35E05440-B258-4B32-9A14-3C9D596A1B08}" srcOrd="0" destOrd="0" parTransId="{13A163A1-F8E3-4E38-B157-4549D0F378B3}" sibTransId="{34AC458E-A46F-48D8-940C-738F027E48B1}"/>
    <dgm:cxn modelId="{3C805688-F327-452C-A9BA-B04F503D80E0}" srcId="{0D876736-DDEE-487F-AD2C-9B3B4563BD80}" destId="{AC053413-B968-430D-9F76-D9E6CF831D96}" srcOrd="5" destOrd="0" parTransId="{7A575814-3438-4CBC-95A9-F2E60E6CCF39}" sibTransId="{5C986903-6067-434D-821B-3657A73F641E}"/>
    <dgm:cxn modelId="{9C682E8E-9AFD-4B57-8C12-F8EB9C39F8F2}" type="presOf" srcId="{35E05440-B258-4B32-9A14-3C9D596A1B08}" destId="{1CDE6E41-5010-4F19-9179-A07AF52254B9}" srcOrd="0" destOrd="0" presId="urn:microsoft.com/office/officeart/2005/8/layout/default"/>
    <dgm:cxn modelId="{08608C99-6C91-4C68-B3C7-51DF2D21A5DB}" type="presOf" srcId="{AEEDACD0-D45A-44C9-AD82-174213857CA7}" destId="{9C80730E-DC02-4B42-B55A-CBF84E4CAD3A}" srcOrd="0" destOrd="0" presId="urn:microsoft.com/office/officeart/2005/8/layout/default"/>
    <dgm:cxn modelId="{46E204C7-900E-4785-9139-35B3182B943B}" type="presOf" srcId="{AC053413-B968-430D-9F76-D9E6CF831D96}" destId="{BA0D2B24-FFC7-4F36-B024-E1F9AD47F930}" srcOrd="0" destOrd="0" presId="urn:microsoft.com/office/officeart/2005/8/layout/default"/>
    <dgm:cxn modelId="{EABB44CB-D1F5-4E02-8EDC-84D1BF9EB075}" srcId="{0D876736-DDEE-487F-AD2C-9B3B4563BD80}" destId="{AEEDACD0-D45A-44C9-AD82-174213857CA7}" srcOrd="3" destOrd="0" parTransId="{35F6ECF3-D7E1-4FDE-903E-1E63798E40F5}" sibTransId="{C304227F-DB08-4260-8E8C-71A528E625E9}"/>
    <dgm:cxn modelId="{CE60ACCE-3807-4787-ADA6-1718EA383961}" type="presOf" srcId="{2CC46C1E-7E0B-4D3D-B8A0-EAEF304E4359}" destId="{F408120C-9F4E-4FCD-9F10-C3E5FF17F9B0}" srcOrd="0" destOrd="0" presId="urn:microsoft.com/office/officeart/2005/8/layout/default"/>
    <dgm:cxn modelId="{EE9D15E1-FA49-494C-9045-3659996E0ED1}" srcId="{0D876736-DDEE-487F-AD2C-9B3B4563BD80}" destId="{E831B3AD-A5D9-4996-9776-C5D96BB20D43}" srcOrd="1" destOrd="0" parTransId="{640E33FB-A0F1-46F1-80A2-B7BD58F808D4}" sibTransId="{FA670A6A-2868-4B2E-B4A8-8573C5BC92C5}"/>
    <dgm:cxn modelId="{033199E1-EEF1-4644-826D-E867404EB161}" type="presOf" srcId="{5D6DFAF3-6151-4340-90CF-86965B368D28}" destId="{FAB3EC42-75AF-49BD-ABFC-0915A2223029}" srcOrd="0" destOrd="0" presId="urn:microsoft.com/office/officeart/2005/8/layout/default"/>
    <dgm:cxn modelId="{9A0B18E6-EF69-42DE-80AC-3C104F4B5C74}" type="presOf" srcId="{E831B3AD-A5D9-4996-9776-C5D96BB20D43}" destId="{906AEAF3-EF5F-452F-B7E6-3380EDA3A45C}" srcOrd="0" destOrd="0" presId="urn:microsoft.com/office/officeart/2005/8/layout/default"/>
    <dgm:cxn modelId="{C37D70F7-2052-4EE7-932B-70FB216AFF60}" srcId="{0D876736-DDEE-487F-AD2C-9B3B4563BD80}" destId="{2CC46C1E-7E0B-4D3D-B8A0-EAEF304E4359}" srcOrd="2" destOrd="0" parTransId="{1B9C38DA-61BE-4770-9D86-7685436B8A84}" sibTransId="{0A88B53C-2237-4B37-B659-7237F5B0CAD4}"/>
    <dgm:cxn modelId="{8AD780AF-0C06-4F70-AB92-0441A2871B88}" type="presParOf" srcId="{66DD144F-E0BD-45C2-9D87-FF0634C4F3AA}" destId="{1CDE6E41-5010-4F19-9179-A07AF52254B9}" srcOrd="0" destOrd="0" presId="urn:microsoft.com/office/officeart/2005/8/layout/default"/>
    <dgm:cxn modelId="{7D46A434-3966-417D-A601-B523B1CD1718}" type="presParOf" srcId="{66DD144F-E0BD-45C2-9D87-FF0634C4F3AA}" destId="{3F069A73-2819-4593-BC9C-7A1FFBD1FBE9}" srcOrd="1" destOrd="0" presId="urn:microsoft.com/office/officeart/2005/8/layout/default"/>
    <dgm:cxn modelId="{48D62785-BE63-4A39-9C17-CDAEFDBAE77E}" type="presParOf" srcId="{66DD144F-E0BD-45C2-9D87-FF0634C4F3AA}" destId="{906AEAF3-EF5F-452F-B7E6-3380EDA3A45C}" srcOrd="2" destOrd="0" presId="urn:microsoft.com/office/officeart/2005/8/layout/default"/>
    <dgm:cxn modelId="{F65A97EF-E10C-44DC-A1EF-05BBE1D62574}" type="presParOf" srcId="{66DD144F-E0BD-45C2-9D87-FF0634C4F3AA}" destId="{D70AD44B-4F23-4F35-8610-43AE3F8DA753}" srcOrd="3" destOrd="0" presId="urn:microsoft.com/office/officeart/2005/8/layout/default"/>
    <dgm:cxn modelId="{1588AD10-8A36-446F-BB7B-7A3B6B933C8F}" type="presParOf" srcId="{66DD144F-E0BD-45C2-9D87-FF0634C4F3AA}" destId="{F408120C-9F4E-4FCD-9F10-C3E5FF17F9B0}" srcOrd="4" destOrd="0" presId="urn:microsoft.com/office/officeart/2005/8/layout/default"/>
    <dgm:cxn modelId="{AFBE6C49-D1F6-432D-BA97-A9622B0D9C28}" type="presParOf" srcId="{66DD144F-E0BD-45C2-9D87-FF0634C4F3AA}" destId="{A711252C-0E67-4655-833F-418ABEAEC638}" srcOrd="5" destOrd="0" presId="urn:microsoft.com/office/officeart/2005/8/layout/default"/>
    <dgm:cxn modelId="{ABA2132B-E0CF-4A05-B51A-A9FB44F4EEAC}" type="presParOf" srcId="{66DD144F-E0BD-45C2-9D87-FF0634C4F3AA}" destId="{9C80730E-DC02-4B42-B55A-CBF84E4CAD3A}" srcOrd="6" destOrd="0" presId="urn:microsoft.com/office/officeart/2005/8/layout/default"/>
    <dgm:cxn modelId="{2CBDDF8D-26A9-492B-8ADB-B4B5DC5198B3}" type="presParOf" srcId="{66DD144F-E0BD-45C2-9D87-FF0634C4F3AA}" destId="{44393DF2-CE66-4463-ACA5-295F3C36EF13}" srcOrd="7" destOrd="0" presId="urn:microsoft.com/office/officeart/2005/8/layout/default"/>
    <dgm:cxn modelId="{745A3E35-407D-4529-89C4-5D6B5829F42A}" type="presParOf" srcId="{66DD144F-E0BD-45C2-9D87-FF0634C4F3AA}" destId="{E5490467-C72C-41FC-86CF-0BD92BA79084}" srcOrd="8" destOrd="0" presId="urn:microsoft.com/office/officeart/2005/8/layout/default"/>
    <dgm:cxn modelId="{7CB94755-0DC7-42FA-9456-11BE51C5CCE3}" type="presParOf" srcId="{66DD144F-E0BD-45C2-9D87-FF0634C4F3AA}" destId="{3724CE50-A345-42FD-B307-5650FC1B2D96}" srcOrd="9" destOrd="0" presId="urn:microsoft.com/office/officeart/2005/8/layout/default"/>
    <dgm:cxn modelId="{1FFD3EF1-5C1D-49E3-9BBC-0075F003ACE2}" type="presParOf" srcId="{66DD144F-E0BD-45C2-9D87-FF0634C4F3AA}" destId="{BA0D2B24-FFC7-4F36-B024-E1F9AD47F930}" srcOrd="10" destOrd="0" presId="urn:microsoft.com/office/officeart/2005/8/layout/default"/>
    <dgm:cxn modelId="{8214A1F9-A17C-414C-B195-F74BE1F5C10E}" type="presParOf" srcId="{66DD144F-E0BD-45C2-9D87-FF0634C4F3AA}" destId="{1F30BC42-D996-42A8-8129-3A48CF78598D}" srcOrd="11" destOrd="0" presId="urn:microsoft.com/office/officeart/2005/8/layout/default"/>
    <dgm:cxn modelId="{8773578A-C5CA-492F-95AE-4AA32D37686B}" type="presParOf" srcId="{66DD144F-E0BD-45C2-9D87-FF0634C4F3AA}" destId="{FAB3EC42-75AF-49BD-ABFC-0915A222302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227740-CD37-4A39-AA11-D1AB5ED78DE9}"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BEBE0EED-6E76-4D46-8216-E18381BCA2A3}">
      <dgm:prSet/>
      <dgm:spPr/>
      <dgm:t>
        <a:bodyPr/>
        <a:lstStyle/>
        <a:p>
          <a:r>
            <a:rPr lang="en-GB"/>
            <a:t>These emotions can include painful memories, regret, guilt, anger and fear. However, spiritual pain does not simply arise from fears about the future. As Saunders and Sykes (1993) point out: ‘There may be bitter and most understandable anger at the unfairness of what is happening … and above all a desolating feeling of meaninglessness.’</a:t>
          </a:r>
          <a:endParaRPr lang="en-US"/>
        </a:p>
      </dgm:t>
    </dgm:pt>
    <dgm:pt modelId="{78F1E25A-E34C-4195-9534-8B496AE38EF5}" type="parTrans" cxnId="{9C33E130-2169-4783-8BC1-A93EC086757D}">
      <dgm:prSet/>
      <dgm:spPr/>
      <dgm:t>
        <a:bodyPr/>
        <a:lstStyle/>
        <a:p>
          <a:endParaRPr lang="en-US"/>
        </a:p>
      </dgm:t>
    </dgm:pt>
    <dgm:pt modelId="{A0FE7898-692B-4502-9E92-C533785EC7B8}" type="sibTrans" cxnId="{9C33E130-2169-4783-8BC1-A93EC086757D}">
      <dgm:prSet/>
      <dgm:spPr/>
      <dgm:t>
        <a:bodyPr/>
        <a:lstStyle/>
        <a:p>
          <a:endParaRPr lang="en-US"/>
        </a:p>
      </dgm:t>
    </dgm:pt>
    <dgm:pt modelId="{2A9EBB8B-772E-42A9-B631-5F29C980E8B4}">
      <dgm:prSet/>
      <dgm:spPr/>
      <dgm:t>
        <a:bodyPr/>
        <a:lstStyle/>
        <a:p>
          <a:r>
            <a:rPr lang="en-GB"/>
            <a:t>We often shy away from dealing with a patient who is in spiritual pain, even though we acknowledge that attending to their spiritual needs is part of holistic nursing care. This distancing may be because many of us have not faced up to our own woundedness or pain or mortality</a:t>
          </a:r>
          <a:endParaRPr lang="en-US"/>
        </a:p>
      </dgm:t>
    </dgm:pt>
    <dgm:pt modelId="{6AF90478-5C0E-490C-AEF7-9A80A373233D}" type="parTrans" cxnId="{5875BE4E-118F-4537-9DB5-57087ED85177}">
      <dgm:prSet/>
      <dgm:spPr/>
      <dgm:t>
        <a:bodyPr/>
        <a:lstStyle/>
        <a:p>
          <a:endParaRPr lang="en-US"/>
        </a:p>
      </dgm:t>
    </dgm:pt>
    <dgm:pt modelId="{C79C8D65-E018-4F13-8365-1A7BF0C8B23A}" type="sibTrans" cxnId="{5875BE4E-118F-4537-9DB5-57087ED85177}">
      <dgm:prSet/>
      <dgm:spPr/>
      <dgm:t>
        <a:bodyPr/>
        <a:lstStyle/>
        <a:p>
          <a:endParaRPr lang="en-US"/>
        </a:p>
      </dgm:t>
    </dgm:pt>
    <dgm:pt modelId="{7E5DFFE0-AFAE-4D2E-A3FC-6CE484FEBE53}" type="pres">
      <dgm:prSet presAssocID="{F8227740-CD37-4A39-AA11-D1AB5ED78DE9}" presName="hierChild1" presStyleCnt="0">
        <dgm:presLayoutVars>
          <dgm:chPref val="1"/>
          <dgm:dir/>
          <dgm:animOne val="branch"/>
          <dgm:animLvl val="lvl"/>
          <dgm:resizeHandles/>
        </dgm:presLayoutVars>
      </dgm:prSet>
      <dgm:spPr/>
    </dgm:pt>
    <dgm:pt modelId="{122B7425-2045-4F04-B925-659DCF8055D1}" type="pres">
      <dgm:prSet presAssocID="{BEBE0EED-6E76-4D46-8216-E18381BCA2A3}" presName="hierRoot1" presStyleCnt="0"/>
      <dgm:spPr/>
    </dgm:pt>
    <dgm:pt modelId="{B02F7E9F-5801-47DE-ABE4-C5C3B9D2BEA1}" type="pres">
      <dgm:prSet presAssocID="{BEBE0EED-6E76-4D46-8216-E18381BCA2A3}" presName="composite" presStyleCnt="0"/>
      <dgm:spPr/>
    </dgm:pt>
    <dgm:pt modelId="{4F68B22A-95BD-4D34-B13F-0B06C9D5F670}" type="pres">
      <dgm:prSet presAssocID="{BEBE0EED-6E76-4D46-8216-E18381BCA2A3}" presName="background" presStyleLbl="node0" presStyleIdx="0" presStyleCnt="2"/>
      <dgm:spPr/>
    </dgm:pt>
    <dgm:pt modelId="{128A0727-5B5B-46F9-B3E0-098D75F443F6}" type="pres">
      <dgm:prSet presAssocID="{BEBE0EED-6E76-4D46-8216-E18381BCA2A3}" presName="text" presStyleLbl="fgAcc0" presStyleIdx="0" presStyleCnt="2">
        <dgm:presLayoutVars>
          <dgm:chPref val="3"/>
        </dgm:presLayoutVars>
      </dgm:prSet>
      <dgm:spPr/>
    </dgm:pt>
    <dgm:pt modelId="{64CF3074-2658-40CF-8E80-957E2AA36E5B}" type="pres">
      <dgm:prSet presAssocID="{BEBE0EED-6E76-4D46-8216-E18381BCA2A3}" presName="hierChild2" presStyleCnt="0"/>
      <dgm:spPr/>
    </dgm:pt>
    <dgm:pt modelId="{6806B4B7-50F0-44F3-801D-6788C53A0696}" type="pres">
      <dgm:prSet presAssocID="{2A9EBB8B-772E-42A9-B631-5F29C980E8B4}" presName="hierRoot1" presStyleCnt="0"/>
      <dgm:spPr/>
    </dgm:pt>
    <dgm:pt modelId="{5146D8F2-D74B-4AB9-A218-994F93B1F695}" type="pres">
      <dgm:prSet presAssocID="{2A9EBB8B-772E-42A9-B631-5F29C980E8B4}" presName="composite" presStyleCnt="0"/>
      <dgm:spPr/>
    </dgm:pt>
    <dgm:pt modelId="{B9745F90-F683-45CD-B137-11A436480558}" type="pres">
      <dgm:prSet presAssocID="{2A9EBB8B-772E-42A9-B631-5F29C980E8B4}" presName="background" presStyleLbl="node0" presStyleIdx="1" presStyleCnt="2"/>
      <dgm:spPr/>
    </dgm:pt>
    <dgm:pt modelId="{FD66080D-1310-4C2E-9D5C-9244EC3AC490}" type="pres">
      <dgm:prSet presAssocID="{2A9EBB8B-772E-42A9-B631-5F29C980E8B4}" presName="text" presStyleLbl="fgAcc0" presStyleIdx="1" presStyleCnt="2">
        <dgm:presLayoutVars>
          <dgm:chPref val="3"/>
        </dgm:presLayoutVars>
      </dgm:prSet>
      <dgm:spPr/>
    </dgm:pt>
    <dgm:pt modelId="{B5D23868-1805-432C-863C-5F89FF1AA0F2}" type="pres">
      <dgm:prSet presAssocID="{2A9EBB8B-772E-42A9-B631-5F29C980E8B4}" presName="hierChild2" presStyleCnt="0"/>
      <dgm:spPr/>
    </dgm:pt>
  </dgm:ptLst>
  <dgm:cxnLst>
    <dgm:cxn modelId="{6561071B-1780-4748-BD97-A75A35F0D0DD}" type="presOf" srcId="{2A9EBB8B-772E-42A9-B631-5F29C980E8B4}" destId="{FD66080D-1310-4C2E-9D5C-9244EC3AC490}" srcOrd="0" destOrd="0" presId="urn:microsoft.com/office/officeart/2005/8/layout/hierarchy1"/>
    <dgm:cxn modelId="{9C33E130-2169-4783-8BC1-A93EC086757D}" srcId="{F8227740-CD37-4A39-AA11-D1AB5ED78DE9}" destId="{BEBE0EED-6E76-4D46-8216-E18381BCA2A3}" srcOrd="0" destOrd="0" parTransId="{78F1E25A-E34C-4195-9534-8B496AE38EF5}" sibTransId="{A0FE7898-692B-4502-9E92-C533785EC7B8}"/>
    <dgm:cxn modelId="{5875BE4E-118F-4537-9DB5-57087ED85177}" srcId="{F8227740-CD37-4A39-AA11-D1AB5ED78DE9}" destId="{2A9EBB8B-772E-42A9-B631-5F29C980E8B4}" srcOrd="1" destOrd="0" parTransId="{6AF90478-5C0E-490C-AEF7-9A80A373233D}" sibTransId="{C79C8D65-E018-4F13-8365-1A7BF0C8B23A}"/>
    <dgm:cxn modelId="{DED66186-5537-4701-AF4A-588252C8BBB2}" type="presOf" srcId="{F8227740-CD37-4A39-AA11-D1AB5ED78DE9}" destId="{7E5DFFE0-AFAE-4D2E-A3FC-6CE484FEBE53}" srcOrd="0" destOrd="0" presId="urn:microsoft.com/office/officeart/2005/8/layout/hierarchy1"/>
    <dgm:cxn modelId="{36309FE4-962A-4C89-9118-993397C5DAA6}" type="presOf" srcId="{BEBE0EED-6E76-4D46-8216-E18381BCA2A3}" destId="{128A0727-5B5B-46F9-B3E0-098D75F443F6}" srcOrd="0" destOrd="0" presId="urn:microsoft.com/office/officeart/2005/8/layout/hierarchy1"/>
    <dgm:cxn modelId="{73B8ECA7-32BF-4512-8BC6-D49DD3449445}" type="presParOf" srcId="{7E5DFFE0-AFAE-4D2E-A3FC-6CE484FEBE53}" destId="{122B7425-2045-4F04-B925-659DCF8055D1}" srcOrd="0" destOrd="0" presId="urn:microsoft.com/office/officeart/2005/8/layout/hierarchy1"/>
    <dgm:cxn modelId="{3A9C08F9-806E-4148-B14E-4F1D3B5A875B}" type="presParOf" srcId="{122B7425-2045-4F04-B925-659DCF8055D1}" destId="{B02F7E9F-5801-47DE-ABE4-C5C3B9D2BEA1}" srcOrd="0" destOrd="0" presId="urn:microsoft.com/office/officeart/2005/8/layout/hierarchy1"/>
    <dgm:cxn modelId="{31EACDE9-7F8B-426A-88ED-67A837F5E0D5}" type="presParOf" srcId="{B02F7E9F-5801-47DE-ABE4-C5C3B9D2BEA1}" destId="{4F68B22A-95BD-4D34-B13F-0B06C9D5F670}" srcOrd="0" destOrd="0" presId="urn:microsoft.com/office/officeart/2005/8/layout/hierarchy1"/>
    <dgm:cxn modelId="{DF3DBDBC-5E4E-4675-9D42-5BBED3CF8304}" type="presParOf" srcId="{B02F7E9F-5801-47DE-ABE4-C5C3B9D2BEA1}" destId="{128A0727-5B5B-46F9-B3E0-098D75F443F6}" srcOrd="1" destOrd="0" presId="urn:microsoft.com/office/officeart/2005/8/layout/hierarchy1"/>
    <dgm:cxn modelId="{5FF25410-6153-4229-BE6D-18E17919C717}" type="presParOf" srcId="{122B7425-2045-4F04-B925-659DCF8055D1}" destId="{64CF3074-2658-40CF-8E80-957E2AA36E5B}" srcOrd="1" destOrd="0" presId="urn:microsoft.com/office/officeart/2005/8/layout/hierarchy1"/>
    <dgm:cxn modelId="{D17E276B-044B-4B30-B026-1C9A66BCD259}" type="presParOf" srcId="{7E5DFFE0-AFAE-4D2E-A3FC-6CE484FEBE53}" destId="{6806B4B7-50F0-44F3-801D-6788C53A0696}" srcOrd="1" destOrd="0" presId="urn:microsoft.com/office/officeart/2005/8/layout/hierarchy1"/>
    <dgm:cxn modelId="{2489F671-75AC-4F23-816A-E731BAA12EA1}" type="presParOf" srcId="{6806B4B7-50F0-44F3-801D-6788C53A0696}" destId="{5146D8F2-D74B-4AB9-A218-994F93B1F695}" srcOrd="0" destOrd="0" presId="urn:microsoft.com/office/officeart/2005/8/layout/hierarchy1"/>
    <dgm:cxn modelId="{A91C34F0-98DD-40E1-9A5B-C3ACAD8846EE}" type="presParOf" srcId="{5146D8F2-D74B-4AB9-A218-994F93B1F695}" destId="{B9745F90-F683-45CD-B137-11A436480558}" srcOrd="0" destOrd="0" presId="urn:microsoft.com/office/officeart/2005/8/layout/hierarchy1"/>
    <dgm:cxn modelId="{84ABAB6C-C458-475A-9EB4-E7F3DEED6511}" type="presParOf" srcId="{5146D8F2-D74B-4AB9-A218-994F93B1F695}" destId="{FD66080D-1310-4C2E-9D5C-9244EC3AC490}" srcOrd="1" destOrd="0" presId="urn:microsoft.com/office/officeart/2005/8/layout/hierarchy1"/>
    <dgm:cxn modelId="{13B7E132-A810-4F90-B5FD-64B717472DD5}" type="presParOf" srcId="{6806B4B7-50F0-44F3-801D-6788C53A0696}" destId="{B5D23868-1805-432C-863C-5F89FF1AA0F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387AC2-B040-4782-BC11-82C2FBDBFE17}"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4A06E531-5E97-476B-913F-32ED9F241D3B}">
      <dgm:prSet/>
      <dgm:spPr/>
      <dgm:t>
        <a:bodyPr/>
        <a:lstStyle/>
        <a:p>
          <a:r>
            <a:rPr lang="en-GB"/>
            <a:t>God is abundant and so is the life that God wants for us?</a:t>
          </a:r>
          <a:endParaRPr lang="en-US"/>
        </a:p>
      </dgm:t>
    </dgm:pt>
    <dgm:pt modelId="{4C6285B0-BD4B-4E14-8721-86C0D495655E}" type="parTrans" cxnId="{5899F2EE-A54A-4C47-A5F4-EF7875339E3B}">
      <dgm:prSet/>
      <dgm:spPr/>
      <dgm:t>
        <a:bodyPr/>
        <a:lstStyle/>
        <a:p>
          <a:endParaRPr lang="en-US"/>
        </a:p>
      </dgm:t>
    </dgm:pt>
    <dgm:pt modelId="{5713FBE6-D445-45DB-B673-53ECCDABE06B}" type="sibTrans" cxnId="{5899F2EE-A54A-4C47-A5F4-EF7875339E3B}">
      <dgm:prSet/>
      <dgm:spPr/>
      <dgm:t>
        <a:bodyPr/>
        <a:lstStyle/>
        <a:p>
          <a:endParaRPr lang="en-US"/>
        </a:p>
      </dgm:t>
    </dgm:pt>
    <dgm:pt modelId="{E5661FBF-726A-4743-AC34-81E423F3FBDC}">
      <dgm:prSet/>
      <dgm:spPr/>
      <dgm:t>
        <a:bodyPr/>
        <a:lstStyle/>
        <a:p>
          <a:r>
            <a:rPr lang="en-GB"/>
            <a:t>How do create, sustain and celebrate abundant life?</a:t>
          </a:r>
          <a:endParaRPr lang="en-US"/>
        </a:p>
      </dgm:t>
    </dgm:pt>
    <dgm:pt modelId="{CA71742A-1A88-43F0-BD4E-70F2F983C6F0}" type="parTrans" cxnId="{FC568760-3E30-4082-A834-F5155A09989F}">
      <dgm:prSet/>
      <dgm:spPr/>
      <dgm:t>
        <a:bodyPr/>
        <a:lstStyle/>
        <a:p>
          <a:endParaRPr lang="en-US"/>
        </a:p>
      </dgm:t>
    </dgm:pt>
    <dgm:pt modelId="{47ACDECA-A65A-46D1-BC88-76F69CF9FE20}" type="sibTrans" cxnId="{FC568760-3E30-4082-A834-F5155A09989F}">
      <dgm:prSet/>
      <dgm:spPr/>
      <dgm:t>
        <a:bodyPr/>
        <a:lstStyle/>
        <a:p>
          <a:endParaRPr lang="en-US"/>
        </a:p>
      </dgm:t>
    </dgm:pt>
    <dgm:pt modelId="{1597A421-6D5B-438F-B380-5C6B5602F2D2}">
      <dgm:prSet/>
      <dgm:spPr/>
      <dgm:t>
        <a:bodyPr/>
        <a:lstStyle/>
        <a:p>
          <a:r>
            <a:rPr lang="en-GB"/>
            <a:t>Naming our experience of grace and kindness.</a:t>
          </a:r>
          <a:endParaRPr lang="en-US"/>
        </a:p>
      </dgm:t>
    </dgm:pt>
    <dgm:pt modelId="{9B23E42D-9611-4B87-B498-63BD99CA7DF9}" type="parTrans" cxnId="{26D1E98C-2D23-4180-ACB2-58E976D7AB27}">
      <dgm:prSet/>
      <dgm:spPr/>
      <dgm:t>
        <a:bodyPr/>
        <a:lstStyle/>
        <a:p>
          <a:endParaRPr lang="en-US"/>
        </a:p>
      </dgm:t>
    </dgm:pt>
    <dgm:pt modelId="{940C16E4-37C6-4EB9-9D7E-711E1BA3B21B}" type="sibTrans" cxnId="{26D1E98C-2D23-4180-ACB2-58E976D7AB27}">
      <dgm:prSet/>
      <dgm:spPr/>
      <dgm:t>
        <a:bodyPr/>
        <a:lstStyle/>
        <a:p>
          <a:endParaRPr lang="en-US"/>
        </a:p>
      </dgm:t>
    </dgm:pt>
    <dgm:pt modelId="{E39F3468-FBE7-48C2-9006-6CA80416F1B2}">
      <dgm:prSet/>
      <dgm:spPr/>
      <dgm:t>
        <a:bodyPr/>
        <a:lstStyle/>
        <a:p>
          <a:r>
            <a:rPr lang="en-GB"/>
            <a:t>Where is your experience of comfort and restoration?</a:t>
          </a:r>
          <a:endParaRPr lang="en-US"/>
        </a:p>
      </dgm:t>
    </dgm:pt>
    <dgm:pt modelId="{096142A6-F85F-4DCE-AEBD-CC994BBFCB0F}" type="parTrans" cxnId="{F379FBE3-C9B7-4E51-ABD2-39A5F0C3944A}">
      <dgm:prSet/>
      <dgm:spPr/>
      <dgm:t>
        <a:bodyPr/>
        <a:lstStyle/>
        <a:p>
          <a:endParaRPr lang="en-US"/>
        </a:p>
      </dgm:t>
    </dgm:pt>
    <dgm:pt modelId="{D447C557-0775-411E-967C-823DAF51BA9E}" type="sibTrans" cxnId="{F379FBE3-C9B7-4E51-ABD2-39A5F0C3944A}">
      <dgm:prSet/>
      <dgm:spPr/>
      <dgm:t>
        <a:bodyPr/>
        <a:lstStyle/>
        <a:p>
          <a:endParaRPr lang="en-US"/>
        </a:p>
      </dgm:t>
    </dgm:pt>
    <dgm:pt modelId="{CC4AF260-5BB5-452F-BA29-6394F550BD78}">
      <dgm:prSet/>
      <dgm:spPr/>
      <dgm:t>
        <a:bodyPr/>
        <a:lstStyle/>
        <a:p>
          <a:r>
            <a:rPr lang="en-GB"/>
            <a:t>How do we bring/ share/ see Hope ?</a:t>
          </a:r>
          <a:endParaRPr lang="en-US"/>
        </a:p>
      </dgm:t>
    </dgm:pt>
    <dgm:pt modelId="{2CA0CEAC-B529-4DEA-99A3-857845631B08}" type="parTrans" cxnId="{B5D7CD0C-3A21-44C3-A667-EF0B5A9916C7}">
      <dgm:prSet/>
      <dgm:spPr/>
      <dgm:t>
        <a:bodyPr/>
        <a:lstStyle/>
        <a:p>
          <a:endParaRPr lang="en-US"/>
        </a:p>
      </dgm:t>
    </dgm:pt>
    <dgm:pt modelId="{8F875D54-723B-4332-B8CD-FF261A193548}" type="sibTrans" cxnId="{B5D7CD0C-3A21-44C3-A667-EF0B5A9916C7}">
      <dgm:prSet/>
      <dgm:spPr/>
      <dgm:t>
        <a:bodyPr/>
        <a:lstStyle/>
        <a:p>
          <a:endParaRPr lang="en-US"/>
        </a:p>
      </dgm:t>
    </dgm:pt>
    <dgm:pt modelId="{61A40F4D-5BBE-40A8-AE95-0D3695A42BFB}">
      <dgm:prSet/>
      <dgm:spPr/>
      <dgm:t>
        <a:bodyPr/>
        <a:lstStyle/>
        <a:p>
          <a:r>
            <a:rPr lang="en-US"/>
            <a:t>Ingenuity, resilience, honesty, creativity, inclusion.</a:t>
          </a:r>
        </a:p>
      </dgm:t>
    </dgm:pt>
    <dgm:pt modelId="{FDACD183-2440-451D-B80E-620BF1D23BB5}" type="parTrans" cxnId="{8B1C7EE7-F44B-4788-9530-1A0C0475FE2D}">
      <dgm:prSet/>
      <dgm:spPr/>
      <dgm:t>
        <a:bodyPr/>
        <a:lstStyle/>
        <a:p>
          <a:endParaRPr lang="en-US"/>
        </a:p>
      </dgm:t>
    </dgm:pt>
    <dgm:pt modelId="{C78030CE-56F5-4CBD-8121-D799366D0FB9}" type="sibTrans" cxnId="{8B1C7EE7-F44B-4788-9530-1A0C0475FE2D}">
      <dgm:prSet/>
      <dgm:spPr/>
      <dgm:t>
        <a:bodyPr/>
        <a:lstStyle/>
        <a:p>
          <a:endParaRPr lang="en-US"/>
        </a:p>
      </dgm:t>
    </dgm:pt>
    <dgm:pt modelId="{EBD78645-C9BB-4331-B338-B3F078A6FD75}" type="pres">
      <dgm:prSet presAssocID="{C8387AC2-B040-4782-BC11-82C2FBDBFE17}" presName="diagram" presStyleCnt="0">
        <dgm:presLayoutVars>
          <dgm:dir/>
          <dgm:resizeHandles val="exact"/>
        </dgm:presLayoutVars>
      </dgm:prSet>
      <dgm:spPr/>
    </dgm:pt>
    <dgm:pt modelId="{8AF93A47-BE5F-48AD-93EA-21D9568AA337}" type="pres">
      <dgm:prSet presAssocID="{4A06E531-5E97-476B-913F-32ED9F241D3B}" presName="node" presStyleLbl="node1" presStyleIdx="0" presStyleCnt="6">
        <dgm:presLayoutVars>
          <dgm:bulletEnabled val="1"/>
        </dgm:presLayoutVars>
      </dgm:prSet>
      <dgm:spPr/>
    </dgm:pt>
    <dgm:pt modelId="{74A4C1C9-E262-4C39-B275-67418975CA69}" type="pres">
      <dgm:prSet presAssocID="{5713FBE6-D445-45DB-B673-53ECCDABE06B}" presName="sibTrans" presStyleCnt="0"/>
      <dgm:spPr/>
    </dgm:pt>
    <dgm:pt modelId="{53EBADE5-BA68-48F8-BAD5-94E983B2B2D6}" type="pres">
      <dgm:prSet presAssocID="{E5661FBF-726A-4743-AC34-81E423F3FBDC}" presName="node" presStyleLbl="node1" presStyleIdx="1" presStyleCnt="6">
        <dgm:presLayoutVars>
          <dgm:bulletEnabled val="1"/>
        </dgm:presLayoutVars>
      </dgm:prSet>
      <dgm:spPr/>
    </dgm:pt>
    <dgm:pt modelId="{DABA35E8-E267-4023-8387-ADF9AAAAECFB}" type="pres">
      <dgm:prSet presAssocID="{47ACDECA-A65A-46D1-BC88-76F69CF9FE20}" presName="sibTrans" presStyleCnt="0"/>
      <dgm:spPr/>
    </dgm:pt>
    <dgm:pt modelId="{37CAECE9-7E3A-4EA2-B6CE-E4CE0F984DBE}" type="pres">
      <dgm:prSet presAssocID="{1597A421-6D5B-438F-B380-5C6B5602F2D2}" presName="node" presStyleLbl="node1" presStyleIdx="2" presStyleCnt="6">
        <dgm:presLayoutVars>
          <dgm:bulletEnabled val="1"/>
        </dgm:presLayoutVars>
      </dgm:prSet>
      <dgm:spPr/>
    </dgm:pt>
    <dgm:pt modelId="{25B091D1-31D5-489F-A214-3DE0D317FA60}" type="pres">
      <dgm:prSet presAssocID="{940C16E4-37C6-4EB9-9D7E-711E1BA3B21B}" presName="sibTrans" presStyleCnt="0"/>
      <dgm:spPr/>
    </dgm:pt>
    <dgm:pt modelId="{90C56937-C4BF-4B8E-B81E-697638436B5E}" type="pres">
      <dgm:prSet presAssocID="{E39F3468-FBE7-48C2-9006-6CA80416F1B2}" presName="node" presStyleLbl="node1" presStyleIdx="3" presStyleCnt="6">
        <dgm:presLayoutVars>
          <dgm:bulletEnabled val="1"/>
        </dgm:presLayoutVars>
      </dgm:prSet>
      <dgm:spPr/>
    </dgm:pt>
    <dgm:pt modelId="{59DFCB8C-A13A-446D-97AA-84DBEE620243}" type="pres">
      <dgm:prSet presAssocID="{D447C557-0775-411E-967C-823DAF51BA9E}" presName="sibTrans" presStyleCnt="0"/>
      <dgm:spPr/>
    </dgm:pt>
    <dgm:pt modelId="{4E15C912-0990-4781-8C32-CF24CD3C6F16}" type="pres">
      <dgm:prSet presAssocID="{CC4AF260-5BB5-452F-BA29-6394F550BD78}" presName="node" presStyleLbl="node1" presStyleIdx="4" presStyleCnt="6">
        <dgm:presLayoutVars>
          <dgm:bulletEnabled val="1"/>
        </dgm:presLayoutVars>
      </dgm:prSet>
      <dgm:spPr/>
    </dgm:pt>
    <dgm:pt modelId="{C1D4D9D2-BE87-48F7-92F2-789F5231D027}" type="pres">
      <dgm:prSet presAssocID="{8F875D54-723B-4332-B8CD-FF261A193548}" presName="sibTrans" presStyleCnt="0"/>
      <dgm:spPr/>
    </dgm:pt>
    <dgm:pt modelId="{567DCDF6-8E2B-44E4-B175-24C2BC6B71CC}" type="pres">
      <dgm:prSet presAssocID="{61A40F4D-5BBE-40A8-AE95-0D3695A42BFB}" presName="node" presStyleLbl="node1" presStyleIdx="5" presStyleCnt="6">
        <dgm:presLayoutVars>
          <dgm:bulletEnabled val="1"/>
        </dgm:presLayoutVars>
      </dgm:prSet>
      <dgm:spPr/>
    </dgm:pt>
  </dgm:ptLst>
  <dgm:cxnLst>
    <dgm:cxn modelId="{B5D7CD0C-3A21-44C3-A667-EF0B5A9916C7}" srcId="{C8387AC2-B040-4782-BC11-82C2FBDBFE17}" destId="{CC4AF260-5BB5-452F-BA29-6394F550BD78}" srcOrd="4" destOrd="0" parTransId="{2CA0CEAC-B529-4DEA-99A3-857845631B08}" sibTransId="{8F875D54-723B-4332-B8CD-FF261A193548}"/>
    <dgm:cxn modelId="{2A13323F-0462-42A5-9C07-468DF4C65122}" type="presOf" srcId="{E39F3468-FBE7-48C2-9006-6CA80416F1B2}" destId="{90C56937-C4BF-4B8E-B81E-697638436B5E}" srcOrd="0" destOrd="0" presId="urn:microsoft.com/office/officeart/2005/8/layout/default"/>
    <dgm:cxn modelId="{23EF1C40-4F99-4D15-8FCD-A74CDF30B13D}" type="presOf" srcId="{1597A421-6D5B-438F-B380-5C6B5602F2D2}" destId="{37CAECE9-7E3A-4EA2-B6CE-E4CE0F984DBE}" srcOrd="0" destOrd="0" presId="urn:microsoft.com/office/officeart/2005/8/layout/default"/>
    <dgm:cxn modelId="{FC568760-3E30-4082-A834-F5155A09989F}" srcId="{C8387AC2-B040-4782-BC11-82C2FBDBFE17}" destId="{E5661FBF-726A-4743-AC34-81E423F3FBDC}" srcOrd="1" destOrd="0" parTransId="{CA71742A-1A88-43F0-BD4E-70F2F983C6F0}" sibTransId="{47ACDECA-A65A-46D1-BC88-76F69CF9FE20}"/>
    <dgm:cxn modelId="{CC5AEB78-05B7-49EF-9A9B-8B0C9D4C8592}" type="presOf" srcId="{CC4AF260-5BB5-452F-BA29-6394F550BD78}" destId="{4E15C912-0990-4781-8C32-CF24CD3C6F16}" srcOrd="0" destOrd="0" presId="urn:microsoft.com/office/officeart/2005/8/layout/default"/>
    <dgm:cxn modelId="{0FAD4A82-D671-494A-9CFB-25BE2C78F01D}" type="presOf" srcId="{C8387AC2-B040-4782-BC11-82C2FBDBFE17}" destId="{EBD78645-C9BB-4331-B338-B3F078A6FD75}" srcOrd="0" destOrd="0" presId="urn:microsoft.com/office/officeart/2005/8/layout/default"/>
    <dgm:cxn modelId="{2B673888-DDDE-4B3E-913F-0974BAA7A19E}" type="presOf" srcId="{4A06E531-5E97-476B-913F-32ED9F241D3B}" destId="{8AF93A47-BE5F-48AD-93EA-21D9568AA337}" srcOrd="0" destOrd="0" presId="urn:microsoft.com/office/officeart/2005/8/layout/default"/>
    <dgm:cxn modelId="{26D1E98C-2D23-4180-ACB2-58E976D7AB27}" srcId="{C8387AC2-B040-4782-BC11-82C2FBDBFE17}" destId="{1597A421-6D5B-438F-B380-5C6B5602F2D2}" srcOrd="2" destOrd="0" parTransId="{9B23E42D-9611-4B87-B498-63BD99CA7DF9}" sibTransId="{940C16E4-37C6-4EB9-9D7E-711E1BA3B21B}"/>
    <dgm:cxn modelId="{7C02EC91-9B46-4F64-B025-CDE1B12F3506}" type="presOf" srcId="{E5661FBF-726A-4743-AC34-81E423F3FBDC}" destId="{53EBADE5-BA68-48F8-BAD5-94E983B2B2D6}" srcOrd="0" destOrd="0" presId="urn:microsoft.com/office/officeart/2005/8/layout/default"/>
    <dgm:cxn modelId="{F379FBE3-C9B7-4E51-ABD2-39A5F0C3944A}" srcId="{C8387AC2-B040-4782-BC11-82C2FBDBFE17}" destId="{E39F3468-FBE7-48C2-9006-6CA80416F1B2}" srcOrd="3" destOrd="0" parTransId="{096142A6-F85F-4DCE-AEBD-CC994BBFCB0F}" sibTransId="{D447C557-0775-411E-967C-823DAF51BA9E}"/>
    <dgm:cxn modelId="{8B1C7EE7-F44B-4788-9530-1A0C0475FE2D}" srcId="{C8387AC2-B040-4782-BC11-82C2FBDBFE17}" destId="{61A40F4D-5BBE-40A8-AE95-0D3695A42BFB}" srcOrd="5" destOrd="0" parTransId="{FDACD183-2440-451D-B80E-620BF1D23BB5}" sibTransId="{C78030CE-56F5-4CBD-8121-D799366D0FB9}"/>
    <dgm:cxn modelId="{5899F2EE-A54A-4C47-A5F4-EF7875339E3B}" srcId="{C8387AC2-B040-4782-BC11-82C2FBDBFE17}" destId="{4A06E531-5E97-476B-913F-32ED9F241D3B}" srcOrd="0" destOrd="0" parTransId="{4C6285B0-BD4B-4E14-8721-86C0D495655E}" sibTransId="{5713FBE6-D445-45DB-B673-53ECCDABE06B}"/>
    <dgm:cxn modelId="{45299CF9-48E5-4669-9372-36072EB1E002}" type="presOf" srcId="{61A40F4D-5BBE-40A8-AE95-0D3695A42BFB}" destId="{567DCDF6-8E2B-44E4-B175-24C2BC6B71CC}" srcOrd="0" destOrd="0" presId="urn:microsoft.com/office/officeart/2005/8/layout/default"/>
    <dgm:cxn modelId="{BC304AE1-B088-4641-95D6-E49C662FBADD}" type="presParOf" srcId="{EBD78645-C9BB-4331-B338-B3F078A6FD75}" destId="{8AF93A47-BE5F-48AD-93EA-21D9568AA337}" srcOrd="0" destOrd="0" presId="urn:microsoft.com/office/officeart/2005/8/layout/default"/>
    <dgm:cxn modelId="{652A584C-F251-44F2-AF03-331BC070015C}" type="presParOf" srcId="{EBD78645-C9BB-4331-B338-B3F078A6FD75}" destId="{74A4C1C9-E262-4C39-B275-67418975CA69}" srcOrd="1" destOrd="0" presId="urn:microsoft.com/office/officeart/2005/8/layout/default"/>
    <dgm:cxn modelId="{E41BB221-A054-42DC-8AAB-56E8BDCE36B6}" type="presParOf" srcId="{EBD78645-C9BB-4331-B338-B3F078A6FD75}" destId="{53EBADE5-BA68-48F8-BAD5-94E983B2B2D6}" srcOrd="2" destOrd="0" presId="urn:microsoft.com/office/officeart/2005/8/layout/default"/>
    <dgm:cxn modelId="{EFED6573-D911-430B-89CA-F776C5724E15}" type="presParOf" srcId="{EBD78645-C9BB-4331-B338-B3F078A6FD75}" destId="{DABA35E8-E267-4023-8387-ADF9AAAAECFB}" srcOrd="3" destOrd="0" presId="urn:microsoft.com/office/officeart/2005/8/layout/default"/>
    <dgm:cxn modelId="{592F5667-DE94-46A6-8531-95842E87E631}" type="presParOf" srcId="{EBD78645-C9BB-4331-B338-B3F078A6FD75}" destId="{37CAECE9-7E3A-4EA2-B6CE-E4CE0F984DBE}" srcOrd="4" destOrd="0" presId="urn:microsoft.com/office/officeart/2005/8/layout/default"/>
    <dgm:cxn modelId="{B0115B36-1B09-44F3-84CA-058EB50A91EA}" type="presParOf" srcId="{EBD78645-C9BB-4331-B338-B3F078A6FD75}" destId="{25B091D1-31D5-489F-A214-3DE0D317FA60}" srcOrd="5" destOrd="0" presId="urn:microsoft.com/office/officeart/2005/8/layout/default"/>
    <dgm:cxn modelId="{0FD3103E-F686-460C-9E52-E61D10704FE9}" type="presParOf" srcId="{EBD78645-C9BB-4331-B338-B3F078A6FD75}" destId="{90C56937-C4BF-4B8E-B81E-697638436B5E}" srcOrd="6" destOrd="0" presId="urn:microsoft.com/office/officeart/2005/8/layout/default"/>
    <dgm:cxn modelId="{FD2CCD23-2A31-4094-98D5-005D7F85EC8C}" type="presParOf" srcId="{EBD78645-C9BB-4331-B338-B3F078A6FD75}" destId="{59DFCB8C-A13A-446D-97AA-84DBEE620243}" srcOrd="7" destOrd="0" presId="urn:microsoft.com/office/officeart/2005/8/layout/default"/>
    <dgm:cxn modelId="{B4E57AF3-C9A2-441F-A0E5-D9CF975811D4}" type="presParOf" srcId="{EBD78645-C9BB-4331-B338-B3F078A6FD75}" destId="{4E15C912-0990-4781-8C32-CF24CD3C6F16}" srcOrd="8" destOrd="0" presId="urn:microsoft.com/office/officeart/2005/8/layout/default"/>
    <dgm:cxn modelId="{01B0919E-4DB5-4B79-AB79-E959025CB335}" type="presParOf" srcId="{EBD78645-C9BB-4331-B338-B3F078A6FD75}" destId="{C1D4D9D2-BE87-48F7-92F2-789F5231D027}" srcOrd="9" destOrd="0" presId="urn:microsoft.com/office/officeart/2005/8/layout/default"/>
    <dgm:cxn modelId="{171B07A7-89A3-4AAA-B0F8-3C81FA328EFC}" type="presParOf" srcId="{EBD78645-C9BB-4331-B338-B3F078A6FD75}" destId="{567DCDF6-8E2B-44E4-B175-24C2BC6B71C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E6E41-5010-4F19-9179-A07AF52254B9}">
      <dsp:nvSpPr>
        <dsp:cNvPr id="0" name=""/>
        <dsp:cNvSpPr/>
      </dsp:nvSpPr>
      <dsp:spPr>
        <a:xfrm>
          <a:off x="2864" y="206025"/>
          <a:ext cx="2272895" cy="13637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1.How do we handle spiritual distress ?</a:t>
          </a:r>
          <a:endParaRPr lang="en-US" sz="2100" kern="1200" dirty="0"/>
        </a:p>
      </dsp:txBody>
      <dsp:txXfrm>
        <a:off x="2864" y="206025"/>
        <a:ext cx="2272895" cy="1363737"/>
      </dsp:txXfrm>
    </dsp:sp>
    <dsp:sp modelId="{906AEAF3-EF5F-452F-B7E6-3380EDA3A45C}">
      <dsp:nvSpPr>
        <dsp:cNvPr id="0" name=""/>
        <dsp:cNvSpPr/>
      </dsp:nvSpPr>
      <dsp:spPr>
        <a:xfrm>
          <a:off x="2503050" y="206025"/>
          <a:ext cx="2272895" cy="13637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2. Listening to Dennis Potter </a:t>
          </a:r>
          <a:endParaRPr lang="en-US" sz="2100" kern="1200" dirty="0"/>
        </a:p>
      </dsp:txBody>
      <dsp:txXfrm>
        <a:off x="2503050" y="206025"/>
        <a:ext cx="2272895" cy="1363737"/>
      </dsp:txXfrm>
    </dsp:sp>
    <dsp:sp modelId="{F408120C-9F4E-4FCD-9F10-C3E5FF17F9B0}">
      <dsp:nvSpPr>
        <dsp:cNvPr id="0" name=""/>
        <dsp:cNvSpPr/>
      </dsp:nvSpPr>
      <dsp:spPr>
        <a:xfrm>
          <a:off x="5003235" y="206025"/>
          <a:ext cx="2272895" cy="13637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3. What does spiritual distress look like ?</a:t>
          </a:r>
          <a:endParaRPr lang="en-US" sz="2100" kern="1200" dirty="0"/>
        </a:p>
      </dsp:txBody>
      <dsp:txXfrm>
        <a:off x="5003235" y="206025"/>
        <a:ext cx="2272895" cy="1363737"/>
      </dsp:txXfrm>
    </dsp:sp>
    <dsp:sp modelId="{9C80730E-DC02-4B42-B55A-CBF84E4CAD3A}">
      <dsp:nvSpPr>
        <dsp:cNvPr id="0" name=""/>
        <dsp:cNvSpPr/>
      </dsp:nvSpPr>
      <dsp:spPr>
        <a:xfrm>
          <a:off x="7503421" y="206025"/>
          <a:ext cx="2272895" cy="13637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4. What gets lost in the defining  (stairs and landing) ?</a:t>
          </a:r>
          <a:endParaRPr lang="en-US" sz="2100" kern="1200" dirty="0"/>
        </a:p>
      </dsp:txBody>
      <dsp:txXfrm>
        <a:off x="7503421" y="206025"/>
        <a:ext cx="2272895" cy="1363737"/>
      </dsp:txXfrm>
    </dsp:sp>
    <dsp:sp modelId="{E5490467-C72C-41FC-86CF-0BD92BA79084}">
      <dsp:nvSpPr>
        <dsp:cNvPr id="0" name=""/>
        <dsp:cNvSpPr/>
      </dsp:nvSpPr>
      <dsp:spPr>
        <a:xfrm>
          <a:off x="1252957" y="1797052"/>
          <a:ext cx="2272895" cy="13637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5. What works for us ?</a:t>
          </a:r>
          <a:endParaRPr lang="en-US" sz="2100" kern="1200" dirty="0"/>
        </a:p>
      </dsp:txBody>
      <dsp:txXfrm>
        <a:off x="1252957" y="1797052"/>
        <a:ext cx="2272895" cy="1363737"/>
      </dsp:txXfrm>
    </dsp:sp>
    <dsp:sp modelId="{BA0D2B24-FFC7-4F36-B024-E1F9AD47F930}">
      <dsp:nvSpPr>
        <dsp:cNvPr id="0" name=""/>
        <dsp:cNvSpPr/>
      </dsp:nvSpPr>
      <dsp:spPr>
        <a:xfrm>
          <a:off x="3753143" y="1797052"/>
          <a:ext cx="2272895" cy="13637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6. Our mortal Woundedness?</a:t>
          </a:r>
          <a:endParaRPr lang="en-US" sz="2100" kern="1200" dirty="0"/>
        </a:p>
      </dsp:txBody>
      <dsp:txXfrm>
        <a:off x="3753143" y="1797052"/>
        <a:ext cx="2272895" cy="1363737"/>
      </dsp:txXfrm>
    </dsp:sp>
    <dsp:sp modelId="{FAB3EC42-75AF-49BD-ABFC-0915A2223029}">
      <dsp:nvSpPr>
        <dsp:cNvPr id="0" name=""/>
        <dsp:cNvSpPr/>
      </dsp:nvSpPr>
      <dsp:spPr>
        <a:xfrm>
          <a:off x="6253328" y="1797052"/>
          <a:ext cx="2272895" cy="13637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7. Responses and Questions </a:t>
          </a:r>
          <a:endParaRPr lang="en-US" sz="2100" kern="1200" dirty="0"/>
        </a:p>
      </dsp:txBody>
      <dsp:txXfrm>
        <a:off x="6253328" y="1797052"/>
        <a:ext cx="2272895" cy="1363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8B22A-95BD-4D34-B13F-0B06C9D5F670}">
      <dsp:nvSpPr>
        <dsp:cNvPr id="0" name=""/>
        <dsp:cNvSpPr/>
      </dsp:nvSpPr>
      <dsp:spPr>
        <a:xfrm>
          <a:off x="1193" y="131923"/>
          <a:ext cx="4190054" cy="26606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28A0727-5B5B-46F9-B3E0-098D75F443F6}">
      <dsp:nvSpPr>
        <dsp:cNvPr id="0" name=""/>
        <dsp:cNvSpPr/>
      </dsp:nvSpPr>
      <dsp:spPr>
        <a:xfrm>
          <a:off x="466755" y="574206"/>
          <a:ext cx="4190054" cy="26606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These emotions can include painful memories, regret, guilt, anger and fear. However, spiritual pain does not simply arise from fears about the future. As Saunders and Sykes (1993) point out: ‘There may be bitter and most understandable anger at the unfairness of what is happening … and above all a desolating feeling of meaninglessness.’</a:t>
          </a:r>
          <a:endParaRPr lang="en-US" sz="1700" kern="1200"/>
        </a:p>
      </dsp:txBody>
      <dsp:txXfrm>
        <a:off x="544684" y="652135"/>
        <a:ext cx="4034196" cy="2504826"/>
      </dsp:txXfrm>
    </dsp:sp>
    <dsp:sp modelId="{B9745F90-F683-45CD-B137-11A436480558}">
      <dsp:nvSpPr>
        <dsp:cNvPr id="0" name=""/>
        <dsp:cNvSpPr/>
      </dsp:nvSpPr>
      <dsp:spPr>
        <a:xfrm>
          <a:off x="5122371" y="131923"/>
          <a:ext cx="4190054" cy="26606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D66080D-1310-4C2E-9D5C-9244EC3AC490}">
      <dsp:nvSpPr>
        <dsp:cNvPr id="0" name=""/>
        <dsp:cNvSpPr/>
      </dsp:nvSpPr>
      <dsp:spPr>
        <a:xfrm>
          <a:off x="5587933" y="574206"/>
          <a:ext cx="4190054" cy="26606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We often shy away from dealing with a patient who is in spiritual pain, even though we acknowledge that attending to their spiritual needs is part of holistic nursing care. This distancing may be because many of us have not faced up to our own woundedness or pain or mortality</a:t>
          </a:r>
          <a:endParaRPr lang="en-US" sz="1700" kern="1200"/>
        </a:p>
      </dsp:txBody>
      <dsp:txXfrm>
        <a:off x="5665862" y="652135"/>
        <a:ext cx="4034196" cy="25048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93A47-BE5F-48AD-93EA-21D9568AA337}">
      <dsp:nvSpPr>
        <dsp:cNvPr id="0" name=""/>
        <dsp:cNvSpPr/>
      </dsp:nvSpPr>
      <dsp:spPr>
        <a:xfrm>
          <a:off x="748718" y="1178"/>
          <a:ext cx="2588045" cy="15528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God is abundant and so is the life that God wants for us?</a:t>
          </a:r>
          <a:endParaRPr lang="en-US" sz="2300" kern="1200"/>
        </a:p>
      </dsp:txBody>
      <dsp:txXfrm>
        <a:off x="748718" y="1178"/>
        <a:ext cx="2588045" cy="1552827"/>
      </dsp:txXfrm>
    </dsp:sp>
    <dsp:sp modelId="{53EBADE5-BA68-48F8-BAD5-94E983B2B2D6}">
      <dsp:nvSpPr>
        <dsp:cNvPr id="0" name=""/>
        <dsp:cNvSpPr/>
      </dsp:nvSpPr>
      <dsp:spPr>
        <a:xfrm>
          <a:off x="3595568" y="1178"/>
          <a:ext cx="2588045" cy="15528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How do create, sustain and celebrate abundant life?</a:t>
          </a:r>
          <a:endParaRPr lang="en-US" sz="2300" kern="1200"/>
        </a:p>
      </dsp:txBody>
      <dsp:txXfrm>
        <a:off x="3595568" y="1178"/>
        <a:ext cx="2588045" cy="1552827"/>
      </dsp:txXfrm>
    </dsp:sp>
    <dsp:sp modelId="{37CAECE9-7E3A-4EA2-B6CE-E4CE0F984DBE}">
      <dsp:nvSpPr>
        <dsp:cNvPr id="0" name=""/>
        <dsp:cNvSpPr/>
      </dsp:nvSpPr>
      <dsp:spPr>
        <a:xfrm>
          <a:off x="6442418" y="1178"/>
          <a:ext cx="2588045" cy="15528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Naming our experience of grace and kindness.</a:t>
          </a:r>
          <a:endParaRPr lang="en-US" sz="2300" kern="1200"/>
        </a:p>
      </dsp:txBody>
      <dsp:txXfrm>
        <a:off x="6442418" y="1178"/>
        <a:ext cx="2588045" cy="1552827"/>
      </dsp:txXfrm>
    </dsp:sp>
    <dsp:sp modelId="{90C56937-C4BF-4B8E-B81E-697638436B5E}">
      <dsp:nvSpPr>
        <dsp:cNvPr id="0" name=""/>
        <dsp:cNvSpPr/>
      </dsp:nvSpPr>
      <dsp:spPr>
        <a:xfrm>
          <a:off x="748718" y="1812809"/>
          <a:ext cx="2588045" cy="15528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Where is your experience of comfort and restoration?</a:t>
          </a:r>
          <a:endParaRPr lang="en-US" sz="2300" kern="1200"/>
        </a:p>
      </dsp:txBody>
      <dsp:txXfrm>
        <a:off x="748718" y="1812809"/>
        <a:ext cx="2588045" cy="1552827"/>
      </dsp:txXfrm>
    </dsp:sp>
    <dsp:sp modelId="{4E15C912-0990-4781-8C32-CF24CD3C6F16}">
      <dsp:nvSpPr>
        <dsp:cNvPr id="0" name=""/>
        <dsp:cNvSpPr/>
      </dsp:nvSpPr>
      <dsp:spPr>
        <a:xfrm>
          <a:off x="3595568" y="1812809"/>
          <a:ext cx="2588045" cy="15528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How do we bring/ share/ see Hope ?</a:t>
          </a:r>
          <a:endParaRPr lang="en-US" sz="2300" kern="1200"/>
        </a:p>
      </dsp:txBody>
      <dsp:txXfrm>
        <a:off x="3595568" y="1812809"/>
        <a:ext cx="2588045" cy="1552827"/>
      </dsp:txXfrm>
    </dsp:sp>
    <dsp:sp modelId="{567DCDF6-8E2B-44E4-B175-24C2BC6B71CC}">
      <dsp:nvSpPr>
        <dsp:cNvPr id="0" name=""/>
        <dsp:cNvSpPr/>
      </dsp:nvSpPr>
      <dsp:spPr>
        <a:xfrm>
          <a:off x="6442418" y="1812809"/>
          <a:ext cx="2588045" cy="15528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Ingenuity, resilience, honesty, creativity, inclusion.</a:t>
          </a:r>
        </a:p>
      </dsp:txBody>
      <dsp:txXfrm>
        <a:off x="6442418" y="1812809"/>
        <a:ext cx="2588045" cy="155282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129C17-9205-4554-BF5C-070656C21699}"/>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0B41E939-D5BE-4B7F-BCD2-05DCC4E5E8C7}"/>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AB1389FC-84BB-41A0-BC92-057C08DC342F}" type="datetime1">
              <a:rPr lang="en-GB" smtClean="0"/>
              <a:t>17/05/2024</a:t>
            </a:fld>
            <a:endParaRPr lang="en-GB" dirty="0"/>
          </a:p>
        </p:txBody>
      </p:sp>
      <p:sp>
        <p:nvSpPr>
          <p:cNvPr id="4" name="Footer Placeholder 3">
            <a:extLst>
              <a:ext uri="{FF2B5EF4-FFF2-40B4-BE49-F238E27FC236}">
                <a16:creationId xmlns:a16="http://schemas.microsoft.com/office/drawing/2014/main" id="{F61800B1-1D76-46D4-ADAF-FD5EA7AFBE70}"/>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FCBFA674-DC58-422B-8963-09FD1B05EDDB}"/>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3A42FE58-2C2A-433E-A3EF-B39ACF97315A}" type="slidenum">
              <a:rPr lang="en-GB" smtClean="0"/>
              <a:t>‹#›</a:t>
            </a:fld>
            <a:endParaRPr lang="en-GB"/>
          </a:p>
        </p:txBody>
      </p:sp>
    </p:spTree>
    <p:extLst>
      <p:ext uri="{BB962C8B-B14F-4D97-AF65-F5344CB8AC3E}">
        <p14:creationId xmlns:p14="http://schemas.microsoft.com/office/powerpoint/2010/main" val="3663565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909B039-1C6C-4DB3-861A-76F1FF2AC578}" type="datetime1">
              <a:rPr lang="en-GB" noProof="0" smtClean="0"/>
              <a:pPr/>
              <a:t>17/05/2024</a:t>
            </a:fld>
            <a:endParaRPr lang="en-GB" noProof="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F97DC217-DF71-1A49-B3EA-559F1F43B0FF}" type="slidenum">
              <a:rPr lang="en-GB" noProof="0" smtClean="0"/>
              <a:t>‹#›</a:t>
            </a:fld>
            <a:endParaRPr lang="en-GB" noProof="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0"/>
          </a:p>
        </p:txBody>
      </p:sp>
      <p:sp>
        <p:nvSpPr>
          <p:cNvPr id="4" name="Slide Number Placeholder 3"/>
          <p:cNvSpPr>
            <a:spLocks noGrp="1"/>
          </p:cNvSpPr>
          <p:nvPr>
            <p:ph type="sldNum" sz="quarter" idx="5"/>
          </p:nvPr>
        </p:nvSpPr>
        <p:spPr/>
        <p:txBody>
          <a:bodyPr rtlCol="0"/>
          <a:lstStyle/>
          <a:p>
            <a:pPr rtl="0"/>
            <a:fld id="{F97DC217-DF71-1A49-B3EA-559F1F43B0FF}" type="slidenum">
              <a:rPr lang="en-GB" smtClean="0"/>
              <a:t>1</a:t>
            </a:fld>
            <a:endParaRPr lang="en-GB"/>
          </a:p>
        </p:txBody>
      </p:sp>
    </p:spTree>
    <p:extLst>
      <p:ext uri="{BB962C8B-B14F-4D97-AF65-F5344CB8AC3E}">
        <p14:creationId xmlns:p14="http://schemas.microsoft.com/office/powerpoint/2010/main" val="4277724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11</a:t>
            </a:fld>
            <a:endParaRPr lang="en-GB" noProof="0"/>
          </a:p>
        </p:txBody>
      </p:sp>
    </p:spTree>
    <p:extLst>
      <p:ext uri="{BB962C8B-B14F-4D97-AF65-F5344CB8AC3E}">
        <p14:creationId xmlns:p14="http://schemas.microsoft.com/office/powerpoint/2010/main" val="2517404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12</a:t>
            </a:fld>
            <a:endParaRPr lang="en-GB" noProof="0"/>
          </a:p>
        </p:txBody>
      </p:sp>
    </p:spTree>
    <p:extLst>
      <p:ext uri="{BB962C8B-B14F-4D97-AF65-F5344CB8AC3E}">
        <p14:creationId xmlns:p14="http://schemas.microsoft.com/office/powerpoint/2010/main" val="1405072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13</a:t>
            </a:fld>
            <a:endParaRPr lang="en-GB" noProof="0"/>
          </a:p>
        </p:txBody>
      </p:sp>
    </p:spTree>
    <p:extLst>
      <p:ext uri="{BB962C8B-B14F-4D97-AF65-F5344CB8AC3E}">
        <p14:creationId xmlns:p14="http://schemas.microsoft.com/office/powerpoint/2010/main" val="2216696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14</a:t>
            </a:fld>
            <a:endParaRPr lang="en-GB" noProof="0"/>
          </a:p>
        </p:txBody>
      </p:sp>
    </p:spTree>
    <p:extLst>
      <p:ext uri="{BB962C8B-B14F-4D97-AF65-F5344CB8AC3E}">
        <p14:creationId xmlns:p14="http://schemas.microsoft.com/office/powerpoint/2010/main" val="140697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15</a:t>
            </a:fld>
            <a:endParaRPr lang="en-GB" noProof="0"/>
          </a:p>
        </p:txBody>
      </p:sp>
    </p:spTree>
    <p:extLst>
      <p:ext uri="{BB962C8B-B14F-4D97-AF65-F5344CB8AC3E}">
        <p14:creationId xmlns:p14="http://schemas.microsoft.com/office/powerpoint/2010/main" val="3041939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16</a:t>
            </a:fld>
            <a:endParaRPr lang="en-GB" noProof="0"/>
          </a:p>
        </p:txBody>
      </p:sp>
    </p:spTree>
    <p:extLst>
      <p:ext uri="{BB962C8B-B14F-4D97-AF65-F5344CB8AC3E}">
        <p14:creationId xmlns:p14="http://schemas.microsoft.com/office/powerpoint/2010/main" val="3033934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17</a:t>
            </a:fld>
            <a:endParaRPr lang="en-GB" noProof="0"/>
          </a:p>
        </p:txBody>
      </p:sp>
    </p:spTree>
    <p:extLst>
      <p:ext uri="{BB962C8B-B14F-4D97-AF65-F5344CB8AC3E}">
        <p14:creationId xmlns:p14="http://schemas.microsoft.com/office/powerpoint/2010/main" val="3345234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18</a:t>
            </a:fld>
            <a:endParaRPr lang="en-GB" noProof="0"/>
          </a:p>
        </p:txBody>
      </p:sp>
    </p:spTree>
    <p:extLst>
      <p:ext uri="{BB962C8B-B14F-4D97-AF65-F5344CB8AC3E}">
        <p14:creationId xmlns:p14="http://schemas.microsoft.com/office/powerpoint/2010/main" val="2578761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19</a:t>
            </a:fld>
            <a:endParaRPr lang="en-GB" noProof="0"/>
          </a:p>
        </p:txBody>
      </p:sp>
    </p:spTree>
    <p:extLst>
      <p:ext uri="{BB962C8B-B14F-4D97-AF65-F5344CB8AC3E}">
        <p14:creationId xmlns:p14="http://schemas.microsoft.com/office/powerpoint/2010/main" val="1605431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20</a:t>
            </a:fld>
            <a:endParaRPr lang="en-GB" noProof="0"/>
          </a:p>
        </p:txBody>
      </p:sp>
    </p:spTree>
    <p:extLst>
      <p:ext uri="{BB962C8B-B14F-4D97-AF65-F5344CB8AC3E}">
        <p14:creationId xmlns:p14="http://schemas.microsoft.com/office/powerpoint/2010/main" val="290912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2</a:t>
            </a:fld>
            <a:endParaRPr lang="en-GB"/>
          </a:p>
        </p:txBody>
      </p:sp>
    </p:spTree>
    <p:extLst>
      <p:ext uri="{BB962C8B-B14F-4D97-AF65-F5344CB8AC3E}">
        <p14:creationId xmlns:p14="http://schemas.microsoft.com/office/powerpoint/2010/main" val="527809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21</a:t>
            </a:fld>
            <a:endParaRPr lang="en-GB" noProof="0"/>
          </a:p>
        </p:txBody>
      </p:sp>
    </p:spTree>
    <p:extLst>
      <p:ext uri="{BB962C8B-B14F-4D97-AF65-F5344CB8AC3E}">
        <p14:creationId xmlns:p14="http://schemas.microsoft.com/office/powerpoint/2010/main" val="3525523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22</a:t>
            </a:fld>
            <a:endParaRPr lang="en-GB"/>
          </a:p>
        </p:txBody>
      </p:sp>
    </p:spTree>
    <p:extLst>
      <p:ext uri="{BB962C8B-B14F-4D97-AF65-F5344CB8AC3E}">
        <p14:creationId xmlns:p14="http://schemas.microsoft.com/office/powerpoint/2010/main" val="170071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3</a:t>
            </a:fld>
            <a:endParaRPr lang="en-GB" noProof="0"/>
          </a:p>
        </p:txBody>
      </p:sp>
    </p:spTree>
    <p:extLst>
      <p:ext uri="{BB962C8B-B14F-4D97-AF65-F5344CB8AC3E}">
        <p14:creationId xmlns:p14="http://schemas.microsoft.com/office/powerpoint/2010/main" val="2274319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5</a:t>
            </a:fld>
            <a:endParaRPr lang="en-GB" noProof="0"/>
          </a:p>
        </p:txBody>
      </p:sp>
    </p:spTree>
    <p:extLst>
      <p:ext uri="{BB962C8B-B14F-4D97-AF65-F5344CB8AC3E}">
        <p14:creationId xmlns:p14="http://schemas.microsoft.com/office/powerpoint/2010/main" val="61723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6</a:t>
            </a:fld>
            <a:endParaRPr lang="en-GB" noProof="0"/>
          </a:p>
        </p:txBody>
      </p:sp>
    </p:spTree>
    <p:extLst>
      <p:ext uri="{BB962C8B-B14F-4D97-AF65-F5344CB8AC3E}">
        <p14:creationId xmlns:p14="http://schemas.microsoft.com/office/powerpoint/2010/main" val="531143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7</a:t>
            </a:fld>
            <a:endParaRPr lang="en-GB" noProof="0"/>
          </a:p>
        </p:txBody>
      </p:sp>
    </p:spTree>
    <p:extLst>
      <p:ext uri="{BB962C8B-B14F-4D97-AF65-F5344CB8AC3E}">
        <p14:creationId xmlns:p14="http://schemas.microsoft.com/office/powerpoint/2010/main" val="9219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8</a:t>
            </a:fld>
            <a:endParaRPr lang="en-GB" noProof="0"/>
          </a:p>
        </p:txBody>
      </p:sp>
    </p:spTree>
    <p:extLst>
      <p:ext uri="{BB962C8B-B14F-4D97-AF65-F5344CB8AC3E}">
        <p14:creationId xmlns:p14="http://schemas.microsoft.com/office/powerpoint/2010/main" val="313052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9</a:t>
            </a:fld>
            <a:endParaRPr lang="en-GB" noProof="0"/>
          </a:p>
        </p:txBody>
      </p:sp>
    </p:spTree>
    <p:extLst>
      <p:ext uri="{BB962C8B-B14F-4D97-AF65-F5344CB8AC3E}">
        <p14:creationId xmlns:p14="http://schemas.microsoft.com/office/powerpoint/2010/main" val="180399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F97DC217-DF71-1A49-B3EA-559F1F43B0FF}" type="slidenum">
              <a:rPr lang="en-GB" noProof="0" smtClean="0"/>
              <a:t>10</a:t>
            </a:fld>
            <a:endParaRPr lang="en-GB" noProof="0"/>
          </a:p>
        </p:txBody>
      </p:sp>
    </p:spTree>
    <p:extLst>
      <p:ext uri="{BB962C8B-B14F-4D97-AF65-F5344CB8AC3E}">
        <p14:creationId xmlns:p14="http://schemas.microsoft.com/office/powerpoint/2010/main" val="139798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rtlCol="0" anchor="b">
            <a:noAutofit/>
          </a:bodyPr>
          <a:lstStyle>
            <a:lvl1pPr algn="l">
              <a:defRPr sz="6000" b="1">
                <a:latin typeface="+mj-lt"/>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rtlCol="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solidFill>
                  <a:schemeClr val="bg1"/>
                </a:solidFill>
                <a:latin typeface="+mj-lt"/>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rtlCol="0">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rtlCol="0" anchor="b">
            <a:noAutofit/>
          </a:bodyPr>
          <a:lstStyle>
            <a:lvl1pPr algn="l">
              <a:defRPr sz="6000" b="1">
                <a:latin typeface="+mj-lt"/>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rtlCol="0">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Tree>
    <p:extLst>
      <p:ext uri="{BB962C8B-B14F-4D97-AF65-F5344CB8AC3E}">
        <p14:creationId xmlns:p14="http://schemas.microsoft.com/office/powerpoint/2010/main" val="2544706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5/17/2024</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39172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5/17/2024</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41923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5/17/2024</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77495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5/17/2024</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51970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5/17/2024</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4202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5/17/2024</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2875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rtlCol="0">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2782271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5/17/2024</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06555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5/17/2024</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26959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5/17/2024</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83915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5/17/2024</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7189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5/17/2024</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8555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rtlCol="0">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rtlCol="0">
            <a:noAutofit/>
          </a:bodyPr>
          <a:lstStyle>
            <a:lvl1pPr>
              <a:defRPr>
                <a:solidFill>
                  <a:schemeClr val="accent2"/>
                </a:solidFill>
                <a:latin typeface="+mn-lt"/>
              </a:defRPr>
            </a:lvl1pPr>
          </a:lstStyle>
          <a:p>
            <a:pPr rtl="0"/>
            <a:r>
              <a:rPr lang="en-GB" noProof="0"/>
              <a:t>10/9/2021</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rtlCol="0">
            <a:noAutofit/>
          </a:bodyPr>
          <a:lstStyle>
            <a:lvl1pPr>
              <a:defRPr>
                <a:solidFill>
                  <a:schemeClr val="accent2"/>
                </a:solidFill>
                <a:latin typeface="+mn-lt"/>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rtlCol="0">
            <a:noAutofit/>
          </a:bodyPr>
          <a:lstStyle>
            <a:lvl1pPr>
              <a:defRPr>
                <a:solidFill>
                  <a:schemeClr val="accent3"/>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rtlCol="0" anchor="b">
            <a:noAutofit/>
          </a:bodyPr>
          <a:lstStyle>
            <a:lvl1pPr algn="l">
              <a:defRPr sz="6000" b="1">
                <a:solidFill>
                  <a:schemeClr val="bg1"/>
                </a:solidFill>
                <a:latin typeface="+mj-lt"/>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rtlCol="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rtlCol="0">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rtlCol="0">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rtlCol="0">
            <a:noAutofit/>
          </a:bodyPr>
          <a:lstStyle>
            <a:lvl1pPr algn="ctr">
              <a:lnSpc>
                <a:spcPct val="100000"/>
              </a:lnSpc>
              <a:defRPr sz="4600">
                <a:solidFill>
                  <a:schemeClr val="bg1"/>
                </a:solidFill>
                <a:latin typeface="+mj-lt"/>
              </a:defRPr>
            </a:lvl1pPr>
          </a:lstStyle>
          <a:p>
            <a:pPr rtl="0"/>
            <a:r>
              <a:rPr lang="en-US" noProof="0"/>
              <a:t>Click to edit Master title style</a:t>
            </a:r>
            <a:endParaRPr lang="en-GB" noProof="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rtlCol="0">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en-GB" noProof="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rtlCol="0">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rtl="0"/>
            <a:r>
              <a:rPr lang="en-US" noProof="0"/>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rtlCol="0">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en-GB" noProof="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noAutofit/>
          </a:bodyPr>
          <a:lstStyle>
            <a:lvl1pPr>
              <a:defRPr>
                <a:solidFill>
                  <a:schemeClr val="accent2"/>
                </a:solidFill>
                <a:latin typeface="+mn-lt"/>
              </a:defRPr>
            </a:lvl1pPr>
          </a:lstStyle>
          <a:p>
            <a:pPr rtl="0"/>
            <a:r>
              <a:rPr lang="en-GB" noProof="0"/>
              <a:t>10/9/2021</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noAutofit/>
          </a:bodyPr>
          <a:lstStyle>
            <a:lvl1pPr>
              <a:defRPr>
                <a:solidFill>
                  <a:schemeClr val="accent2"/>
                </a:solidFill>
                <a:latin typeface="+mn-lt"/>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noAutofit/>
          </a:bodyPr>
          <a:lstStyle>
            <a:lvl1pPr>
              <a:defRPr>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rtlCol="0" anchor="b">
            <a:noAutofit/>
          </a:bodyPr>
          <a:lstStyle>
            <a:lvl1pPr>
              <a:defRPr sz="4800" b="1">
                <a:latin typeface="+mj-lt"/>
              </a:defRPr>
            </a:lvl1pPr>
          </a:lstStyle>
          <a:p>
            <a:pPr rtl="0"/>
            <a:r>
              <a:rPr lang="en-US" noProof="0"/>
              <a:t>Click to edit Master title style</a:t>
            </a:r>
            <a:endParaRPr lang="en-GB" noProof="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rtlCol="0">
            <a:noAutofit/>
          </a:bodyPr>
          <a:lstStyle>
            <a:lvl1pPr marL="0" indent="0">
              <a:buNone/>
              <a:defRPr sz="1400">
                <a:solidFill>
                  <a:schemeClr val="tx1"/>
                </a:solidFill>
                <a:latin typeface="+mn-lt"/>
              </a:defRPr>
            </a:lvl1pPr>
          </a:lstStyle>
          <a:p>
            <a:pPr rtl="0"/>
            <a:r>
              <a:rPr lang="en-US" noProof="0"/>
              <a:t>Click icon to add picture</a:t>
            </a:r>
            <a:endParaRPr lang="en-GB" noProof="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rtlCol="0">
            <a:noAutofit/>
          </a:bodyPr>
          <a:lstStyle>
            <a:lvl1pPr marL="0" indent="0">
              <a:buNone/>
              <a:defRPr sz="1400">
                <a:solidFill>
                  <a:schemeClr val="tx1"/>
                </a:solidFill>
                <a:latin typeface="+mn-lt"/>
              </a:defRPr>
            </a:lvl1pPr>
          </a:lstStyle>
          <a:p>
            <a:pPr rtl="0"/>
            <a:r>
              <a:rPr lang="en-US" noProof="0"/>
              <a:t>Click icon to add picture</a:t>
            </a:r>
            <a:endParaRPr lang="en-GB" noProof="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rtlCol="0">
            <a:noAutofit/>
          </a:bodyPr>
          <a:lstStyle>
            <a:lvl1pPr marL="0" indent="0">
              <a:buNone/>
              <a:defRPr sz="1400">
                <a:solidFill>
                  <a:schemeClr val="tx1"/>
                </a:solidFill>
                <a:latin typeface="+mn-lt"/>
              </a:defRPr>
            </a:lvl1pPr>
          </a:lstStyle>
          <a:p>
            <a:pPr rtl="0"/>
            <a:r>
              <a:rPr lang="en-US" noProof="0"/>
              <a:t>Click icon to add picture</a:t>
            </a:r>
            <a:endParaRPr lang="en-GB" noProof="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rtlCol="0">
            <a:noAutofit/>
          </a:bodyPr>
          <a:lstStyle>
            <a:lvl1pPr marL="0" indent="0">
              <a:buNone/>
              <a:defRPr sz="1400">
                <a:solidFill>
                  <a:schemeClr val="tx1"/>
                </a:solidFill>
                <a:latin typeface="+mn-lt"/>
              </a:defRPr>
            </a:lvl1pPr>
          </a:lstStyle>
          <a:p>
            <a:pPr rtl="0"/>
            <a:r>
              <a:rPr lang="en-US" noProof="0"/>
              <a:t>Click icon to add picture</a:t>
            </a:r>
            <a:endParaRPr lang="en-GB" noProof="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rtlCol="0">
            <a:noAutofit/>
          </a:bodyPr>
          <a:lstStyle>
            <a:lvl1pPr>
              <a:defRPr>
                <a:solidFill>
                  <a:schemeClr val="accent3"/>
                </a:solidFill>
                <a:latin typeface="+mn-lt"/>
              </a:defRPr>
            </a:lvl1pPr>
          </a:lstStyle>
          <a:p>
            <a:pPr rtl="0"/>
            <a:r>
              <a:rPr lang="en-GB" noProof="0"/>
              <a:t>10/9/2021</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rtlCol="0">
            <a:noAutofit/>
          </a:bodyPr>
          <a:lstStyle>
            <a:lvl1pPr>
              <a:defRPr>
                <a:solidFill>
                  <a:schemeClr val="accent3"/>
                </a:solidFill>
                <a:latin typeface="+mn-lt"/>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rtlCol="0">
            <a:noAutofit/>
          </a:bodyPr>
          <a:lstStyle>
            <a:lvl1pPr>
              <a:defRPr>
                <a:solidFill>
                  <a:schemeClr val="accent3"/>
                </a:solidFill>
                <a:latin typeface="+mn-lt"/>
              </a:defRPr>
            </a:lvl1pPr>
          </a:lstStyle>
          <a:p>
            <a:pPr rtl="0"/>
            <a:fld id="{294A09A9-5501-47C1-A89A-A340965A2BE2}" type="slidenum">
              <a:rPr lang="en-GB" noProof="0" smtClean="0"/>
              <a:pPr/>
              <a:t>‹#›</a:t>
            </a:fld>
            <a:endParaRPr lang="en-GB" noProof="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noProof="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rtlCol="0" anchor="b">
            <a:noAutofit/>
          </a:bodyPr>
          <a:lstStyle>
            <a:lvl1pPr>
              <a:defRPr sz="4800" b="1">
                <a:latin typeface="+mj-lt"/>
              </a:defRPr>
            </a:lvl1pPr>
          </a:lstStyle>
          <a:p>
            <a:pPr rtl="0"/>
            <a:r>
              <a:rPr lang="en-US" noProof="0"/>
              <a:t>Click to edit Master title style</a:t>
            </a:r>
            <a:endParaRPr lang="en-GB" noProof="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rtlCol="0">
            <a:noAutofit/>
          </a:bodyPr>
          <a:lstStyle>
            <a:lvl1pPr marL="0" indent="0">
              <a:buNone/>
              <a:defRPr sz="1400">
                <a:solidFill>
                  <a:schemeClr val="tx1"/>
                </a:solidFill>
              </a:defRPr>
            </a:lvl1pPr>
          </a:lstStyle>
          <a:p>
            <a:pPr rtl="0"/>
            <a:r>
              <a:rPr lang="en-US" noProof="0"/>
              <a:t>Click icon to add picture</a:t>
            </a:r>
            <a:endParaRPr lang="en-GB" noProof="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rtlCol="0">
            <a:noAutofit/>
          </a:bodyPr>
          <a:lstStyle>
            <a:lvl1pPr marL="0" indent="0">
              <a:buNone/>
              <a:defRPr sz="1400">
                <a:solidFill>
                  <a:schemeClr val="tx1"/>
                </a:solidFill>
              </a:defRPr>
            </a:lvl1pPr>
          </a:lstStyle>
          <a:p>
            <a:pPr rtl="0"/>
            <a:r>
              <a:rPr lang="en-US" noProof="0"/>
              <a:t>Click icon to add picture</a:t>
            </a:r>
            <a:endParaRPr lang="en-GB" noProof="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rtlCol="0">
            <a:noAutofit/>
          </a:bodyPr>
          <a:lstStyle>
            <a:lvl1pPr marL="0" indent="0">
              <a:buNone/>
              <a:defRPr sz="1400">
                <a:solidFill>
                  <a:schemeClr val="tx1"/>
                </a:solidFill>
              </a:defRPr>
            </a:lvl1pPr>
          </a:lstStyle>
          <a:p>
            <a:pPr rtl="0"/>
            <a:r>
              <a:rPr lang="en-US" noProof="0"/>
              <a:t>Click icon to add picture</a:t>
            </a:r>
            <a:endParaRPr lang="en-GB" noProof="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rtlCol="0">
            <a:noAutofit/>
          </a:bodyPr>
          <a:lstStyle>
            <a:lvl1pPr marL="0" indent="0">
              <a:buNone/>
              <a:defRPr sz="1400">
                <a:solidFill>
                  <a:schemeClr val="tx1"/>
                </a:solidFill>
              </a:defRPr>
            </a:lvl1pPr>
          </a:lstStyle>
          <a:p>
            <a:pPr rtl="0"/>
            <a:r>
              <a:rPr lang="en-US" noProof="0"/>
              <a:t>Click icon to add picture</a:t>
            </a:r>
            <a:endParaRPr lang="en-GB" noProof="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rtlCol="0">
            <a:noAutofit/>
          </a:bodyPr>
          <a:lstStyle>
            <a:lvl1pPr marL="0" indent="0">
              <a:buNone/>
              <a:defRPr sz="1400">
                <a:solidFill>
                  <a:schemeClr val="tx1"/>
                </a:solidFill>
              </a:defRPr>
            </a:lvl1pPr>
          </a:lstStyle>
          <a:p>
            <a:pPr rtl="0"/>
            <a:r>
              <a:rPr lang="en-US" noProof="0"/>
              <a:t>Click icon to add picture</a:t>
            </a:r>
            <a:endParaRPr lang="en-GB" noProof="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rtlCol="0">
            <a:noAutofit/>
          </a:bodyPr>
          <a:lstStyle>
            <a:lvl1pPr marL="0" indent="0">
              <a:buNone/>
              <a:defRPr sz="1400">
                <a:solidFill>
                  <a:schemeClr val="tx1"/>
                </a:solidFill>
              </a:defRPr>
            </a:lvl1pPr>
          </a:lstStyle>
          <a:p>
            <a:pPr rtl="0"/>
            <a:r>
              <a:rPr lang="en-US" noProof="0"/>
              <a:t>Click icon to add picture</a:t>
            </a:r>
            <a:endParaRPr lang="en-GB" noProof="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rtlCol="0">
            <a:noAutofit/>
          </a:bodyPr>
          <a:lstStyle>
            <a:lvl1pPr marL="0" indent="0">
              <a:buNone/>
              <a:defRPr sz="1400">
                <a:solidFill>
                  <a:schemeClr val="tx1"/>
                </a:solidFill>
              </a:defRPr>
            </a:lvl1pPr>
          </a:lstStyle>
          <a:p>
            <a:pPr rtl="0"/>
            <a:r>
              <a:rPr lang="en-US" noProof="0"/>
              <a:t>Click icon to add picture</a:t>
            </a:r>
            <a:endParaRPr lang="en-GB" noProof="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rtlCol="0">
            <a:noAutofit/>
          </a:bodyPr>
          <a:lstStyle>
            <a:lvl1pPr marL="0" indent="0">
              <a:buNone/>
              <a:defRPr sz="1400">
                <a:solidFill>
                  <a:schemeClr val="tx1"/>
                </a:solidFill>
              </a:defRPr>
            </a:lvl1pPr>
          </a:lstStyle>
          <a:p>
            <a:pPr rtl="0"/>
            <a:r>
              <a:rPr lang="en-US" noProof="0"/>
              <a:t>Click icon to add picture</a:t>
            </a:r>
            <a:endParaRPr lang="en-GB" noProof="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rtlCol="0">
            <a:noAutofit/>
          </a:bodyPr>
          <a:lstStyle>
            <a:lvl1pPr>
              <a:defRPr>
                <a:solidFill>
                  <a:schemeClr val="accent3"/>
                </a:solidFill>
                <a:latin typeface="+mn-lt"/>
              </a:defRPr>
            </a:lvl1pPr>
          </a:lstStyle>
          <a:p>
            <a:pPr rtl="0"/>
            <a:r>
              <a:rPr lang="en-GB" noProof="0"/>
              <a:t>10/9/2021</a:t>
            </a:r>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rtlCol="0">
            <a:noAutofit/>
          </a:bodyPr>
          <a:lstStyle>
            <a:lvl1pPr>
              <a:defRPr>
                <a:solidFill>
                  <a:schemeClr val="accent3"/>
                </a:solidFill>
                <a:latin typeface="+mn-lt"/>
              </a:defRPr>
            </a:lvl1pPr>
          </a:lstStyle>
          <a:p>
            <a:pPr rtl="0"/>
            <a:r>
              <a:rPr lang="en-GB" noProof="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rtlCol="0">
            <a:noAutofit/>
          </a:bodyPr>
          <a:lstStyle>
            <a:lvl1pPr>
              <a:defRPr>
                <a:solidFill>
                  <a:schemeClr val="accent3"/>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pPr rtl="0"/>
            <a:r>
              <a:rPr lang="en-GB" noProof="0"/>
              <a:t>10/9/2021</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81" r:id="rId5"/>
    <p:sldLayoutId id="2147483680" r:id="rId6"/>
    <p:sldLayoutId id="2147483654" r:id="rId7"/>
    <p:sldLayoutId id="2147483658" r:id="rId8"/>
    <p:sldLayoutId id="2147483679" r:id="rId9"/>
    <p:sldLayoutId id="2147483678" r:id="rId10"/>
    <p:sldLayoutId id="2147483677" r:id="rId11"/>
    <p:sldLayoutId id="2147483682" r:id="rId12"/>
    <p:sldLayoutId id="2147483676"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5/17/2024</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1061531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69" r:id="rId3"/>
    <p:sldLayoutId id="2147483668" r:id="rId4"/>
    <p:sldLayoutId id="2147483667" r:id="rId5"/>
    <p:sldLayoutId id="2147483666" r:id="rId6"/>
    <p:sldLayoutId id="214748367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sarum.ac.uk/"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www.jameswoodward.online/" TargetMode="External"/><Relationship Id="rId4" Type="http://schemas.openxmlformats.org/officeDocument/2006/relationships/hyperlink" Target="mailto:jww@sarum.ac.u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app=desktop&amp;v=3xQiOle0o8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1122363"/>
            <a:ext cx="7096933" cy="2387600"/>
          </a:xfrm>
        </p:spPr>
        <p:txBody>
          <a:bodyPr rtlCol="0"/>
          <a:lstStyle/>
          <a:p>
            <a:pPr rtl="0"/>
            <a:r>
              <a:rPr lang="en-GB" dirty="0">
                <a:latin typeface="Gill Sans MT" panose="020B0502020104020203" pitchFamily="34" charset="0"/>
              </a:rPr>
              <a:t>The Wound or the Bandage?</a:t>
            </a:r>
            <a:br>
              <a:rPr lang="en-GB" dirty="0"/>
            </a:br>
            <a:r>
              <a:rPr lang="en-GB" sz="2800" dirty="0">
                <a:latin typeface="Gill Sans MT" panose="020B0502020104020203" pitchFamily="34" charset="0"/>
              </a:rPr>
              <a:t>Looking into the face of Spiritual Distress</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167493" y="3602038"/>
            <a:ext cx="9500507" cy="806675"/>
          </a:xfrm>
        </p:spPr>
        <p:txBody>
          <a:bodyPr rtlCol="0"/>
          <a:lstStyle/>
          <a:p>
            <a:pPr algn="ctr" rtl="0"/>
            <a:r>
              <a:rPr lang="en-GB" i="1" dirty="0">
                <a:latin typeface="Gill Sans MT" panose="020B0502020104020203" pitchFamily="34" charset="0"/>
              </a:rPr>
              <a:t>James Woodward AHPCC 21</a:t>
            </a:r>
            <a:r>
              <a:rPr lang="en-GB" i="1" baseline="30000" dirty="0">
                <a:latin typeface="Gill Sans MT" panose="020B0502020104020203" pitchFamily="34" charset="0"/>
              </a:rPr>
              <a:t>st</a:t>
            </a:r>
            <a:r>
              <a:rPr lang="en-GB" i="1" dirty="0">
                <a:latin typeface="Gill Sans MT" panose="020B0502020104020203" pitchFamily="34" charset="0"/>
              </a:rPr>
              <a:t> May 2024</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CC4D-EBF0-D6E8-9819-2E0493083872}"/>
              </a:ext>
            </a:extLst>
          </p:cNvPr>
          <p:cNvSpPr>
            <a:spLocks noGrp="1"/>
          </p:cNvSpPr>
          <p:nvPr>
            <p:ph type="title"/>
          </p:nvPr>
        </p:nvSpPr>
        <p:spPr/>
        <p:txBody>
          <a:bodyPr/>
          <a:lstStyle/>
          <a:p>
            <a:pPr algn="ctr"/>
            <a:r>
              <a:rPr lang="en-GB" dirty="0">
                <a:latin typeface="Gill Sans MT" panose="020B0502020104020203" pitchFamily="34" charset="0"/>
              </a:rPr>
              <a:t>Love Sorrow Mary Oliver </a:t>
            </a:r>
          </a:p>
        </p:txBody>
      </p:sp>
      <p:pic>
        <p:nvPicPr>
          <p:cNvPr id="9" name="Content Placeholder 8" descr="A person reading a book with a dog&#10;&#10;Description automatically generated">
            <a:extLst>
              <a:ext uri="{FF2B5EF4-FFF2-40B4-BE49-F238E27FC236}">
                <a16:creationId xmlns:a16="http://schemas.microsoft.com/office/drawing/2014/main" id="{36EDFCD1-98B7-9A4B-996A-A07B3E57E07E}"/>
              </a:ext>
            </a:extLst>
          </p:cNvPr>
          <p:cNvPicPr>
            <a:picLocks noGrp="1" noChangeAspect="1"/>
          </p:cNvPicPr>
          <p:nvPr>
            <p:ph idx="1"/>
          </p:nvPr>
        </p:nvPicPr>
        <p:blipFill>
          <a:blip r:embed="rId3"/>
          <a:stretch>
            <a:fillRect/>
          </a:stretch>
        </p:blipFill>
        <p:spPr>
          <a:xfrm>
            <a:off x="143126" y="2045421"/>
            <a:ext cx="7910832" cy="4140000"/>
          </a:xfrm>
        </p:spPr>
      </p:pic>
      <p:sp>
        <p:nvSpPr>
          <p:cNvPr id="6" name="Slide Number Placeholder 5">
            <a:extLst>
              <a:ext uri="{FF2B5EF4-FFF2-40B4-BE49-F238E27FC236}">
                <a16:creationId xmlns:a16="http://schemas.microsoft.com/office/drawing/2014/main" id="{7A434EDE-6093-2302-2B8F-59C4176E6698}"/>
              </a:ext>
            </a:extLst>
          </p:cNvPr>
          <p:cNvSpPr>
            <a:spLocks noGrp="1"/>
          </p:cNvSpPr>
          <p:nvPr>
            <p:ph type="sldNum" sz="quarter" idx="4"/>
          </p:nvPr>
        </p:nvSpPr>
        <p:spPr/>
        <p:txBody>
          <a:bodyPr/>
          <a:lstStyle/>
          <a:p>
            <a:pPr rtl="0"/>
            <a:fld id="{294A09A9-5501-47C1-A89A-A340965A2BE2}" type="slidenum">
              <a:rPr lang="en-GB" noProof="0" smtClean="0"/>
              <a:pPr rtl="0"/>
              <a:t>10</a:t>
            </a:fld>
            <a:endParaRPr lang="en-GB" noProof="0"/>
          </a:p>
        </p:txBody>
      </p:sp>
    </p:spTree>
    <p:extLst>
      <p:ext uri="{BB962C8B-B14F-4D97-AF65-F5344CB8AC3E}">
        <p14:creationId xmlns:p14="http://schemas.microsoft.com/office/powerpoint/2010/main" val="3219847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2ED39-88D3-27AE-AB09-27C7EF492C55}"/>
              </a:ext>
            </a:extLst>
          </p:cNvPr>
          <p:cNvSpPr>
            <a:spLocks noGrp="1"/>
          </p:cNvSpPr>
          <p:nvPr>
            <p:ph type="title"/>
          </p:nvPr>
        </p:nvSpPr>
        <p:spPr/>
        <p:txBody>
          <a:bodyPr/>
          <a:lstStyle/>
          <a:p>
            <a:r>
              <a:rPr lang="en-GB" dirty="0">
                <a:latin typeface="Gill Sans MT" panose="020B0502020104020203" pitchFamily="34" charset="0"/>
              </a:rPr>
              <a:t>The shape and colour of Pain</a:t>
            </a:r>
          </a:p>
        </p:txBody>
      </p:sp>
      <p:pic>
        <p:nvPicPr>
          <p:cNvPr id="8" name="Content Placeholder 7" descr="A colorful cloud of ink&#10;&#10;Description automatically generated">
            <a:extLst>
              <a:ext uri="{FF2B5EF4-FFF2-40B4-BE49-F238E27FC236}">
                <a16:creationId xmlns:a16="http://schemas.microsoft.com/office/drawing/2014/main" id="{E99E47E5-41F3-6E3D-5D08-1F9CF7E96449}"/>
              </a:ext>
            </a:extLst>
          </p:cNvPr>
          <p:cNvPicPr>
            <a:picLocks noGrp="1" noChangeAspect="1"/>
          </p:cNvPicPr>
          <p:nvPr>
            <p:ph idx="1"/>
          </p:nvPr>
        </p:nvPicPr>
        <p:blipFill>
          <a:blip r:embed="rId3"/>
          <a:stretch>
            <a:fillRect/>
          </a:stretch>
        </p:blipFill>
        <p:spPr>
          <a:xfrm>
            <a:off x="925371" y="1990004"/>
            <a:ext cx="5977799" cy="3367087"/>
          </a:xfrm>
        </p:spPr>
      </p:pic>
      <p:sp>
        <p:nvSpPr>
          <p:cNvPr id="6" name="Slide Number Placeholder 5">
            <a:extLst>
              <a:ext uri="{FF2B5EF4-FFF2-40B4-BE49-F238E27FC236}">
                <a16:creationId xmlns:a16="http://schemas.microsoft.com/office/drawing/2014/main" id="{40C6FF23-5760-F9C0-2854-E30C62F44A86}"/>
              </a:ext>
            </a:extLst>
          </p:cNvPr>
          <p:cNvSpPr>
            <a:spLocks noGrp="1"/>
          </p:cNvSpPr>
          <p:nvPr>
            <p:ph type="sldNum" sz="quarter" idx="4"/>
          </p:nvPr>
        </p:nvSpPr>
        <p:spPr/>
        <p:txBody>
          <a:bodyPr/>
          <a:lstStyle/>
          <a:p>
            <a:pPr rtl="0"/>
            <a:fld id="{294A09A9-5501-47C1-A89A-A340965A2BE2}" type="slidenum">
              <a:rPr lang="en-GB" noProof="0" smtClean="0"/>
              <a:pPr rtl="0"/>
              <a:t>11</a:t>
            </a:fld>
            <a:endParaRPr lang="en-GB" noProof="0"/>
          </a:p>
        </p:txBody>
      </p:sp>
      <p:pic>
        <p:nvPicPr>
          <p:cNvPr id="10" name="Picture 9" descr="A red and black background with white text&#10;&#10;Description automatically generated">
            <a:extLst>
              <a:ext uri="{FF2B5EF4-FFF2-40B4-BE49-F238E27FC236}">
                <a16:creationId xmlns:a16="http://schemas.microsoft.com/office/drawing/2014/main" id="{69D72D8F-233E-FE81-0896-F96CAA3FC0AE}"/>
              </a:ext>
            </a:extLst>
          </p:cNvPr>
          <p:cNvPicPr>
            <a:picLocks noChangeAspect="1"/>
          </p:cNvPicPr>
          <p:nvPr/>
        </p:nvPicPr>
        <p:blipFill>
          <a:blip r:embed="rId4"/>
          <a:stretch>
            <a:fillRect/>
          </a:stretch>
        </p:blipFill>
        <p:spPr>
          <a:xfrm>
            <a:off x="8106421" y="1597084"/>
            <a:ext cx="2450743" cy="3899255"/>
          </a:xfrm>
          <a:prstGeom prst="rect">
            <a:avLst/>
          </a:prstGeom>
        </p:spPr>
      </p:pic>
    </p:spTree>
    <p:extLst>
      <p:ext uri="{BB962C8B-B14F-4D97-AF65-F5344CB8AC3E}">
        <p14:creationId xmlns:p14="http://schemas.microsoft.com/office/powerpoint/2010/main" val="2386393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BBCAC51-F562-CA5C-2BF3-AA37FFB1CE30}"/>
              </a:ext>
            </a:extLst>
          </p:cNvPr>
          <p:cNvSpPr>
            <a:spLocks noGrp="1"/>
          </p:cNvSpPr>
          <p:nvPr>
            <p:ph type="title"/>
          </p:nvPr>
        </p:nvSpPr>
        <p:spPr>
          <a:xfrm>
            <a:off x="1167492" y="381000"/>
            <a:ext cx="9779183" cy="1325563"/>
          </a:xfrm>
        </p:spPr>
        <p:txBody>
          <a:bodyPr anchor="b">
            <a:normAutofit/>
          </a:bodyPr>
          <a:lstStyle/>
          <a:p>
            <a:r>
              <a:rPr lang="en-US" sz="3200" dirty="0">
                <a:latin typeface="Gill Sans MT" panose="020B0502020104020203" pitchFamily="34" charset="0"/>
              </a:rPr>
              <a:t>Putting Spiritual Pain into a broader framework</a:t>
            </a:r>
          </a:p>
        </p:txBody>
      </p:sp>
      <p:pic>
        <p:nvPicPr>
          <p:cNvPr id="7" name="Content Placeholder 6">
            <a:extLst>
              <a:ext uri="{FF2B5EF4-FFF2-40B4-BE49-F238E27FC236}">
                <a16:creationId xmlns:a16="http://schemas.microsoft.com/office/drawing/2014/main" id="{2DFE7165-BEEF-BB27-0ACC-EA424F3E1B51}"/>
              </a:ext>
            </a:extLst>
          </p:cNvPr>
          <p:cNvPicPr>
            <a:picLocks noGrp="1" noChangeAspect="1"/>
          </p:cNvPicPr>
          <p:nvPr>
            <p:ph idx="1"/>
          </p:nvPr>
        </p:nvPicPr>
        <p:blipFill rotWithShape="1">
          <a:blip r:embed="rId3"/>
          <a:srcRect t="10324" b="28470"/>
          <a:stretch/>
        </p:blipFill>
        <p:spPr>
          <a:xfrm>
            <a:off x="1167493" y="2017467"/>
            <a:ext cx="9779182" cy="3366815"/>
          </a:xfrm>
          <a:prstGeom prst="rect">
            <a:avLst/>
          </a:prstGeom>
          <a:noFill/>
        </p:spPr>
      </p:pic>
      <p:sp>
        <p:nvSpPr>
          <p:cNvPr id="6" name="Slide Number Placeholder 5">
            <a:extLst>
              <a:ext uri="{FF2B5EF4-FFF2-40B4-BE49-F238E27FC236}">
                <a16:creationId xmlns:a16="http://schemas.microsoft.com/office/drawing/2014/main" id="{01C134F0-0EFB-97C4-90E1-A0A8E3ED8CF3}"/>
              </a:ext>
            </a:extLst>
          </p:cNvPr>
          <p:cNvSpPr>
            <a:spLocks noGrp="1"/>
          </p:cNvSpPr>
          <p:nvPr>
            <p:ph type="sldNum" sz="quarter" idx="4"/>
          </p:nvPr>
        </p:nvSpPr>
        <p:spPr>
          <a:xfrm>
            <a:off x="10153276" y="6356350"/>
            <a:ext cx="1657723" cy="365125"/>
          </a:xfrm>
        </p:spPr>
        <p:txBody>
          <a:bodyPr anchor="ctr">
            <a:normAutofit/>
          </a:bodyPr>
          <a:lstStyle/>
          <a:p>
            <a:pPr rtl="0">
              <a:spcAft>
                <a:spcPts val="600"/>
              </a:spcAft>
            </a:pPr>
            <a:fld id="{294A09A9-5501-47C1-A89A-A340965A2BE2}" type="slidenum">
              <a:rPr lang="en-GB" noProof="0" smtClean="0"/>
              <a:pPr rtl="0">
                <a:spcAft>
                  <a:spcPts val="600"/>
                </a:spcAft>
              </a:pPr>
              <a:t>12</a:t>
            </a:fld>
            <a:endParaRPr lang="en-GB" noProof="0"/>
          </a:p>
        </p:txBody>
      </p:sp>
    </p:spTree>
    <p:extLst>
      <p:ext uri="{BB962C8B-B14F-4D97-AF65-F5344CB8AC3E}">
        <p14:creationId xmlns:p14="http://schemas.microsoft.com/office/powerpoint/2010/main" val="277770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BB29-B58B-05E6-B70A-84C556659715}"/>
              </a:ext>
            </a:extLst>
          </p:cNvPr>
          <p:cNvSpPr>
            <a:spLocks noGrp="1"/>
          </p:cNvSpPr>
          <p:nvPr>
            <p:ph type="title"/>
          </p:nvPr>
        </p:nvSpPr>
        <p:spPr>
          <a:xfrm>
            <a:off x="1167493" y="381001"/>
            <a:ext cx="8040516" cy="780288"/>
          </a:xfrm>
        </p:spPr>
        <p:txBody>
          <a:bodyPr/>
          <a:lstStyle/>
          <a:p>
            <a:pPr algn="ctr"/>
            <a:r>
              <a:rPr lang="en-GB" dirty="0">
                <a:latin typeface="Gill Sans MT" panose="020B0502020104020203" pitchFamily="34" charset="0"/>
              </a:rPr>
              <a:t>What shapes a definition ?</a:t>
            </a:r>
          </a:p>
        </p:txBody>
      </p:sp>
      <p:sp>
        <p:nvSpPr>
          <p:cNvPr id="3" name="Content Placeholder 2">
            <a:extLst>
              <a:ext uri="{FF2B5EF4-FFF2-40B4-BE49-F238E27FC236}">
                <a16:creationId xmlns:a16="http://schemas.microsoft.com/office/drawing/2014/main" id="{F3A8618D-B92B-21C3-B479-94B653EBFA28}"/>
              </a:ext>
            </a:extLst>
          </p:cNvPr>
          <p:cNvSpPr>
            <a:spLocks noGrp="1"/>
          </p:cNvSpPr>
          <p:nvPr>
            <p:ph idx="1"/>
          </p:nvPr>
        </p:nvSpPr>
        <p:spPr>
          <a:xfrm>
            <a:off x="987552" y="1353313"/>
            <a:ext cx="9959123" cy="4030970"/>
          </a:xfrm>
        </p:spPr>
        <p:txBody>
          <a:bodyPr/>
          <a:lstStyle/>
          <a:p>
            <a:r>
              <a:rPr lang="en-GB" dirty="0">
                <a:latin typeface="Gill Sans MT" panose="020B0502020104020203" pitchFamily="34" charset="0"/>
              </a:rPr>
              <a:t>Modern usages tend to refer to </a:t>
            </a:r>
          </a:p>
          <a:p>
            <a:endParaRPr lang="en-GB" dirty="0">
              <a:latin typeface="Gill Sans MT" panose="020B0502020104020203" pitchFamily="34" charset="0"/>
            </a:endParaRPr>
          </a:p>
          <a:p>
            <a:pPr marL="457200" indent="-457200">
              <a:buFont typeface="Wingdings" panose="05000000000000000000" pitchFamily="2" charset="2"/>
              <a:buChar char="v"/>
            </a:pPr>
            <a:r>
              <a:rPr lang="en-GB" dirty="0">
                <a:latin typeface="Gill Sans MT" panose="020B0502020104020203" pitchFamily="34" charset="0"/>
              </a:rPr>
              <a:t>a subjective experience of a sacred dimension</a:t>
            </a:r>
          </a:p>
          <a:p>
            <a:pPr marL="457200" indent="-457200">
              <a:buFont typeface="Wingdings" panose="05000000000000000000" pitchFamily="2" charset="2"/>
              <a:buChar char="v"/>
            </a:pPr>
            <a:r>
              <a:rPr lang="en-GB" dirty="0">
                <a:latin typeface="Gill Sans MT" panose="020B0502020104020203" pitchFamily="34" charset="0"/>
              </a:rPr>
              <a:t>the "deepest values and meanings by which people live” often in a context separate from organized religious institutions.</a:t>
            </a:r>
          </a:p>
          <a:p>
            <a:pPr marL="457200" indent="-457200">
              <a:buFont typeface="Wingdings" panose="05000000000000000000" pitchFamily="2" charset="2"/>
              <a:buChar char="v"/>
            </a:pPr>
            <a:r>
              <a:rPr lang="en-GB" dirty="0">
                <a:latin typeface="Gill Sans MT" panose="020B0502020104020203" pitchFamily="34" charset="0"/>
              </a:rPr>
              <a:t>This may involve belief in a supernatural realm beyond the ordinarily observable world, personal growth, a quest for an ultimate or sacred meaning, religious experience, or an encounter with one's own "inner dimension".</a:t>
            </a:r>
          </a:p>
          <a:p>
            <a:endParaRPr lang="en-GB" dirty="0"/>
          </a:p>
        </p:txBody>
      </p:sp>
      <p:sp>
        <p:nvSpPr>
          <p:cNvPr id="6" name="Slide Number Placeholder 5">
            <a:extLst>
              <a:ext uri="{FF2B5EF4-FFF2-40B4-BE49-F238E27FC236}">
                <a16:creationId xmlns:a16="http://schemas.microsoft.com/office/drawing/2014/main" id="{42FE9090-8684-E8AE-1909-7BAE9E006CC9}"/>
              </a:ext>
            </a:extLst>
          </p:cNvPr>
          <p:cNvSpPr>
            <a:spLocks noGrp="1"/>
          </p:cNvSpPr>
          <p:nvPr>
            <p:ph type="sldNum" sz="quarter" idx="4"/>
          </p:nvPr>
        </p:nvSpPr>
        <p:spPr/>
        <p:txBody>
          <a:bodyPr/>
          <a:lstStyle/>
          <a:p>
            <a:pPr rtl="0"/>
            <a:fld id="{294A09A9-5501-47C1-A89A-A340965A2BE2}" type="slidenum">
              <a:rPr lang="en-GB" noProof="0" smtClean="0"/>
              <a:pPr rtl="0"/>
              <a:t>13</a:t>
            </a:fld>
            <a:endParaRPr lang="en-GB" noProof="0"/>
          </a:p>
        </p:txBody>
      </p:sp>
    </p:spTree>
    <p:extLst>
      <p:ext uri="{BB962C8B-B14F-4D97-AF65-F5344CB8AC3E}">
        <p14:creationId xmlns:p14="http://schemas.microsoft.com/office/powerpoint/2010/main" val="2432028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2D41-099F-1BE9-5240-D96EF2D6F063}"/>
              </a:ext>
            </a:extLst>
          </p:cNvPr>
          <p:cNvSpPr>
            <a:spLocks noGrp="1"/>
          </p:cNvSpPr>
          <p:nvPr>
            <p:ph type="title"/>
          </p:nvPr>
        </p:nvSpPr>
        <p:spPr>
          <a:xfrm>
            <a:off x="1167492" y="381000"/>
            <a:ext cx="9779183" cy="664399"/>
          </a:xfrm>
        </p:spPr>
        <p:txBody>
          <a:bodyPr/>
          <a:lstStyle/>
          <a:p>
            <a:r>
              <a:rPr lang="en-GB" sz="4000" dirty="0">
                <a:latin typeface="Gill Sans MT" panose="020B0502020104020203" pitchFamily="34" charset="0"/>
              </a:rPr>
              <a:t>Do these four categories ‘work’ for us?</a:t>
            </a:r>
          </a:p>
        </p:txBody>
      </p:sp>
      <p:sp>
        <p:nvSpPr>
          <p:cNvPr id="3" name="Content Placeholder 2">
            <a:extLst>
              <a:ext uri="{FF2B5EF4-FFF2-40B4-BE49-F238E27FC236}">
                <a16:creationId xmlns:a16="http://schemas.microsoft.com/office/drawing/2014/main" id="{692F9A4C-2E79-F76C-82D0-7B482ACB39DD}"/>
              </a:ext>
            </a:extLst>
          </p:cNvPr>
          <p:cNvSpPr>
            <a:spLocks noGrp="1"/>
          </p:cNvSpPr>
          <p:nvPr>
            <p:ph idx="1"/>
          </p:nvPr>
        </p:nvSpPr>
        <p:spPr>
          <a:xfrm>
            <a:off x="768097" y="1453897"/>
            <a:ext cx="9601200" cy="3930386"/>
          </a:xfrm>
        </p:spPr>
        <p:txBody>
          <a:bodyPr/>
          <a:lstStyle/>
          <a:p>
            <a:r>
              <a:rPr lang="en-GB" sz="2400" dirty="0">
                <a:latin typeface="Gill Sans MT" panose="020B0502020104020203" pitchFamily="34" charset="0"/>
              </a:rPr>
              <a:t>1. Meaning – struggling with the “meaning” behind life, relationships, and the world around you</a:t>
            </a:r>
          </a:p>
          <a:p>
            <a:endParaRPr lang="en-GB" sz="2400" dirty="0">
              <a:latin typeface="Gill Sans MT" panose="020B0502020104020203" pitchFamily="34" charset="0"/>
            </a:endParaRPr>
          </a:p>
          <a:p>
            <a:r>
              <a:rPr lang="en-GB" sz="2400" dirty="0">
                <a:latin typeface="Gill Sans MT" panose="020B0502020104020203" pitchFamily="34" charset="0"/>
              </a:rPr>
              <a:t>2. Forgiveness – pain that stems from forgiving others, ourselves and God</a:t>
            </a:r>
          </a:p>
          <a:p>
            <a:endParaRPr lang="en-GB" sz="2400" dirty="0">
              <a:latin typeface="Gill Sans MT" panose="020B0502020104020203" pitchFamily="34" charset="0"/>
            </a:endParaRPr>
          </a:p>
          <a:p>
            <a:r>
              <a:rPr lang="en-GB" sz="2400" dirty="0">
                <a:latin typeface="Gill Sans MT" panose="020B0502020104020203" pitchFamily="34" charset="0"/>
              </a:rPr>
              <a:t>3. Relatedness – dealing with relationships, whether good or bad</a:t>
            </a:r>
          </a:p>
          <a:p>
            <a:endParaRPr lang="en-GB" sz="2400" dirty="0">
              <a:latin typeface="Gill Sans MT" panose="020B0502020104020203" pitchFamily="34" charset="0"/>
            </a:endParaRPr>
          </a:p>
          <a:p>
            <a:r>
              <a:rPr lang="en-GB" sz="2400" dirty="0">
                <a:latin typeface="Gill Sans MT" panose="020B0502020104020203" pitchFamily="34" charset="0"/>
              </a:rPr>
              <a:t>4. Hope – feeling like there is no hope or it doesn’t exist</a:t>
            </a:r>
          </a:p>
          <a:p>
            <a:endParaRPr lang="en-GB" dirty="0"/>
          </a:p>
        </p:txBody>
      </p:sp>
      <p:sp>
        <p:nvSpPr>
          <p:cNvPr id="6" name="Slide Number Placeholder 5">
            <a:extLst>
              <a:ext uri="{FF2B5EF4-FFF2-40B4-BE49-F238E27FC236}">
                <a16:creationId xmlns:a16="http://schemas.microsoft.com/office/drawing/2014/main" id="{A82D6F00-B19D-4FE7-5E95-17ED204FC537}"/>
              </a:ext>
            </a:extLst>
          </p:cNvPr>
          <p:cNvSpPr>
            <a:spLocks noGrp="1"/>
          </p:cNvSpPr>
          <p:nvPr>
            <p:ph type="sldNum" sz="quarter" idx="4"/>
          </p:nvPr>
        </p:nvSpPr>
        <p:spPr/>
        <p:txBody>
          <a:bodyPr/>
          <a:lstStyle/>
          <a:p>
            <a:pPr rtl="0"/>
            <a:fld id="{294A09A9-5501-47C1-A89A-A340965A2BE2}" type="slidenum">
              <a:rPr lang="en-GB" noProof="0" smtClean="0"/>
              <a:pPr rtl="0"/>
              <a:t>14</a:t>
            </a:fld>
            <a:endParaRPr lang="en-GB" noProof="0"/>
          </a:p>
        </p:txBody>
      </p:sp>
    </p:spTree>
    <p:extLst>
      <p:ext uri="{BB962C8B-B14F-4D97-AF65-F5344CB8AC3E}">
        <p14:creationId xmlns:p14="http://schemas.microsoft.com/office/powerpoint/2010/main" val="1217234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close up of a purple flower&#10;&#10;Description automatically generated with low confidence">
            <a:extLst>
              <a:ext uri="{FF2B5EF4-FFF2-40B4-BE49-F238E27FC236}">
                <a16:creationId xmlns:a16="http://schemas.microsoft.com/office/drawing/2014/main" id="{E46A4214-9CFD-BC49-B7DC-F5CEBC46A3BF}"/>
              </a:ext>
            </a:extLst>
          </p:cNvPr>
          <p:cNvPicPr>
            <a:picLocks noChangeAspect="1"/>
          </p:cNvPicPr>
          <p:nvPr/>
        </p:nvPicPr>
        <p:blipFill rotWithShape="1">
          <a:blip r:embed="rId3"/>
          <a:srcRect t="2897" r="-2" b="17336"/>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7" name="Picture 6" descr="A picture containing wall, person, indoor&#10;&#10;Description automatically generated">
            <a:extLst>
              <a:ext uri="{FF2B5EF4-FFF2-40B4-BE49-F238E27FC236}">
                <a16:creationId xmlns:a16="http://schemas.microsoft.com/office/drawing/2014/main" id="{A3625932-32D9-764B-9CAE-4BFFC8FC4B6A}"/>
              </a:ext>
            </a:extLst>
          </p:cNvPr>
          <p:cNvPicPr>
            <a:picLocks noChangeAspect="1"/>
          </p:cNvPicPr>
          <p:nvPr/>
        </p:nvPicPr>
        <p:blipFill rotWithShape="1">
          <a:blip r:embed="rId4"/>
          <a:srcRect l="1511" r="-1" b="-1"/>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5" name="Picture 14" descr="A picture containing calendar&#10;&#10;Description automatically generated">
            <a:extLst>
              <a:ext uri="{FF2B5EF4-FFF2-40B4-BE49-F238E27FC236}">
                <a16:creationId xmlns:a16="http://schemas.microsoft.com/office/drawing/2014/main" id="{2267A286-BC80-8047-B81C-E9928A252318}"/>
              </a:ext>
            </a:extLst>
          </p:cNvPr>
          <p:cNvPicPr>
            <a:picLocks noChangeAspect="1"/>
          </p:cNvPicPr>
          <p:nvPr/>
        </p:nvPicPr>
        <p:blipFill rotWithShape="1">
          <a:blip r:embed="rId5"/>
          <a:srcRect r="2" b="42713"/>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Picture 8" descr="Text&#10;&#10;Description automatically generated">
            <a:extLst>
              <a:ext uri="{FF2B5EF4-FFF2-40B4-BE49-F238E27FC236}">
                <a16:creationId xmlns:a16="http://schemas.microsoft.com/office/drawing/2014/main" id="{4E3F5420-4F0C-D34A-87A7-59B3EFD77AF8}"/>
              </a:ext>
            </a:extLst>
          </p:cNvPr>
          <p:cNvPicPr>
            <a:picLocks noChangeAspect="1"/>
          </p:cNvPicPr>
          <p:nvPr/>
        </p:nvPicPr>
        <p:blipFill rotWithShape="1">
          <a:blip r:embed="rId6"/>
          <a:srcRect t="12453" r="-2" b="60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883791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715B-1B07-9981-5939-0DCFEE98A5E5}"/>
              </a:ext>
            </a:extLst>
          </p:cNvPr>
          <p:cNvSpPr>
            <a:spLocks noGrp="1"/>
          </p:cNvSpPr>
          <p:nvPr>
            <p:ph type="title"/>
          </p:nvPr>
        </p:nvSpPr>
        <p:spPr>
          <a:xfrm>
            <a:off x="1167492" y="381000"/>
            <a:ext cx="9779183" cy="1325563"/>
          </a:xfrm>
        </p:spPr>
        <p:txBody>
          <a:bodyPr anchor="b">
            <a:normAutofit/>
          </a:bodyPr>
          <a:lstStyle/>
          <a:p>
            <a:r>
              <a:rPr lang="en-US" b="1" kern="1200"/>
              <a:t>What is spiritual distress or pain?</a:t>
            </a:r>
            <a:endParaRPr lang="en-GB"/>
          </a:p>
        </p:txBody>
      </p:sp>
      <p:pic>
        <p:nvPicPr>
          <p:cNvPr id="7" name="Content Placeholder 6">
            <a:extLst>
              <a:ext uri="{FF2B5EF4-FFF2-40B4-BE49-F238E27FC236}">
                <a16:creationId xmlns:a16="http://schemas.microsoft.com/office/drawing/2014/main" id="{131CAF2E-057F-D93E-600F-69667DD237C9}"/>
              </a:ext>
            </a:extLst>
          </p:cNvPr>
          <p:cNvPicPr>
            <a:picLocks noGrp="1" noChangeAspect="1"/>
          </p:cNvPicPr>
          <p:nvPr>
            <p:ph idx="1"/>
          </p:nvPr>
        </p:nvPicPr>
        <p:blipFill rotWithShape="1">
          <a:blip r:embed="rId3"/>
          <a:srcRect t="20523" b="27705"/>
          <a:stretch/>
        </p:blipFill>
        <p:spPr>
          <a:xfrm>
            <a:off x="1167493" y="2087561"/>
            <a:ext cx="9779182" cy="3366815"/>
          </a:xfrm>
          <a:prstGeom prst="rect">
            <a:avLst/>
          </a:prstGeom>
          <a:noFill/>
        </p:spPr>
      </p:pic>
      <p:sp>
        <p:nvSpPr>
          <p:cNvPr id="6" name="Slide Number Placeholder 5">
            <a:extLst>
              <a:ext uri="{FF2B5EF4-FFF2-40B4-BE49-F238E27FC236}">
                <a16:creationId xmlns:a16="http://schemas.microsoft.com/office/drawing/2014/main" id="{E8D75C92-69C5-5B38-7F50-47F71ACB1294}"/>
              </a:ext>
            </a:extLst>
          </p:cNvPr>
          <p:cNvSpPr>
            <a:spLocks noGrp="1"/>
          </p:cNvSpPr>
          <p:nvPr>
            <p:ph type="sldNum" sz="quarter" idx="4"/>
          </p:nvPr>
        </p:nvSpPr>
        <p:spPr>
          <a:xfrm>
            <a:off x="10153276" y="6356350"/>
            <a:ext cx="1657723" cy="365125"/>
          </a:xfrm>
        </p:spPr>
        <p:txBody>
          <a:bodyPr anchor="ctr">
            <a:normAutofit/>
          </a:bodyPr>
          <a:lstStyle/>
          <a:p>
            <a:pPr rtl="0">
              <a:spcAft>
                <a:spcPts val="600"/>
              </a:spcAft>
            </a:pPr>
            <a:fld id="{294A09A9-5501-47C1-A89A-A340965A2BE2}" type="slidenum">
              <a:rPr lang="en-GB" noProof="0" smtClean="0"/>
              <a:pPr rtl="0">
                <a:spcAft>
                  <a:spcPts val="600"/>
                </a:spcAft>
              </a:pPr>
              <a:t>16</a:t>
            </a:fld>
            <a:endParaRPr lang="en-GB" noProof="0"/>
          </a:p>
        </p:txBody>
      </p:sp>
    </p:spTree>
    <p:extLst>
      <p:ext uri="{BB962C8B-B14F-4D97-AF65-F5344CB8AC3E}">
        <p14:creationId xmlns:p14="http://schemas.microsoft.com/office/powerpoint/2010/main" val="1147785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5A84-03EE-2821-FDD7-08181BA32049}"/>
              </a:ext>
            </a:extLst>
          </p:cNvPr>
          <p:cNvSpPr>
            <a:spLocks noGrp="1"/>
          </p:cNvSpPr>
          <p:nvPr>
            <p:ph type="title"/>
          </p:nvPr>
        </p:nvSpPr>
        <p:spPr>
          <a:xfrm>
            <a:off x="1167492" y="381000"/>
            <a:ext cx="9779183" cy="1325563"/>
          </a:xfrm>
        </p:spPr>
        <p:txBody>
          <a:bodyPr anchor="b">
            <a:normAutofit/>
          </a:bodyPr>
          <a:lstStyle/>
          <a:p>
            <a:r>
              <a:rPr lang="en-GB" sz="1900" b="0"/>
              <a:t>Spiritual pain is the pain that comes from the “hidden” areas of our life. It can’t be pointed to on a pain scale, but it is still very real and can impact our physical and emotional health.</a:t>
            </a:r>
            <a:br>
              <a:rPr lang="en-GB" sz="1900"/>
            </a:br>
            <a:endParaRPr lang="en-GB" sz="1900"/>
          </a:p>
        </p:txBody>
      </p:sp>
      <p:sp>
        <p:nvSpPr>
          <p:cNvPr id="6" name="Slide Number Placeholder 5">
            <a:extLst>
              <a:ext uri="{FF2B5EF4-FFF2-40B4-BE49-F238E27FC236}">
                <a16:creationId xmlns:a16="http://schemas.microsoft.com/office/drawing/2014/main" id="{3C1F79B2-F416-477B-A70B-A3F7E24C513C}"/>
              </a:ext>
            </a:extLst>
          </p:cNvPr>
          <p:cNvSpPr>
            <a:spLocks noGrp="1"/>
          </p:cNvSpPr>
          <p:nvPr>
            <p:ph type="sldNum" sz="quarter" idx="4"/>
          </p:nvPr>
        </p:nvSpPr>
        <p:spPr>
          <a:xfrm>
            <a:off x="10153276" y="6356350"/>
            <a:ext cx="1657723" cy="365125"/>
          </a:xfrm>
        </p:spPr>
        <p:txBody>
          <a:bodyPr anchor="ctr">
            <a:normAutofit/>
          </a:bodyPr>
          <a:lstStyle/>
          <a:p>
            <a:pPr rtl="0">
              <a:spcAft>
                <a:spcPts val="600"/>
              </a:spcAft>
            </a:pPr>
            <a:fld id="{294A09A9-5501-47C1-A89A-A340965A2BE2}" type="slidenum">
              <a:rPr lang="en-GB" noProof="0" smtClean="0"/>
              <a:pPr rtl="0">
                <a:spcAft>
                  <a:spcPts val="600"/>
                </a:spcAft>
              </a:pPr>
              <a:t>17</a:t>
            </a:fld>
            <a:endParaRPr lang="en-GB" noProof="0"/>
          </a:p>
        </p:txBody>
      </p:sp>
      <p:graphicFrame>
        <p:nvGraphicFramePr>
          <p:cNvPr id="8" name="Content Placeholder 2">
            <a:extLst>
              <a:ext uri="{FF2B5EF4-FFF2-40B4-BE49-F238E27FC236}">
                <a16:creationId xmlns:a16="http://schemas.microsoft.com/office/drawing/2014/main" id="{1F31C0A3-EF7A-941A-F79A-207F9E1AB59C}"/>
              </a:ext>
            </a:extLst>
          </p:cNvPr>
          <p:cNvGraphicFramePr>
            <a:graphicFrameLocks noGrp="1"/>
          </p:cNvGraphicFramePr>
          <p:nvPr>
            <p:ph idx="1"/>
            <p:extLst>
              <p:ext uri="{D42A27DB-BD31-4B8C-83A1-F6EECF244321}">
                <p14:modId xmlns:p14="http://schemas.microsoft.com/office/powerpoint/2010/main" val="2284870162"/>
              </p:ext>
            </p:extLst>
          </p:nvPr>
        </p:nvGraphicFramePr>
        <p:xfrm>
          <a:off x="1167493" y="2017467"/>
          <a:ext cx="9779182" cy="3366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154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DB30-910C-1F68-0C14-F57979CF76F2}"/>
              </a:ext>
            </a:extLst>
          </p:cNvPr>
          <p:cNvSpPr>
            <a:spLocks noGrp="1"/>
          </p:cNvSpPr>
          <p:nvPr>
            <p:ph type="title"/>
          </p:nvPr>
        </p:nvSpPr>
        <p:spPr>
          <a:xfrm>
            <a:off x="777240" y="381000"/>
            <a:ext cx="9290304" cy="1786128"/>
          </a:xfrm>
        </p:spPr>
        <p:txBody>
          <a:bodyPr/>
          <a:lstStyle/>
          <a:p>
            <a:r>
              <a:rPr lang="en-GB" sz="2400" b="0" dirty="0">
                <a:latin typeface="Gill Sans MT" panose="020B0502020104020203" pitchFamily="34" charset="0"/>
              </a:rPr>
              <a:t>Pain insists on being attended to. God whispers to us in our pleasures, speaks in our conscience but shouts to us in our pain. It is his megaphone to rouse a deaf world. </a:t>
            </a:r>
            <a:r>
              <a:rPr lang="en-GB" sz="2400" b="0" i="1" dirty="0">
                <a:latin typeface="Gill Sans MT" panose="020B0502020104020203" pitchFamily="34" charset="0"/>
              </a:rPr>
              <a:t>CS Lewis The problem of Pain</a:t>
            </a:r>
            <a:br>
              <a:rPr lang="en-GB" sz="2400" b="0" dirty="0">
                <a:latin typeface="Gill Sans MT" panose="020B0502020104020203" pitchFamily="34" charset="0"/>
              </a:rPr>
            </a:br>
            <a:endParaRPr lang="en-GB" sz="2400" b="0" dirty="0">
              <a:latin typeface="Gill Sans MT" panose="020B0502020104020203" pitchFamily="34" charset="0"/>
            </a:endParaRPr>
          </a:p>
        </p:txBody>
      </p:sp>
      <p:pic>
        <p:nvPicPr>
          <p:cNvPr id="7" name="Content Placeholder 6">
            <a:extLst>
              <a:ext uri="{FF2B5EF4-FFF2-40B4-BE49-F238E27FC236}">
                <a16:creationId xmlns:a16="http://schemas.microsoft.com/office/drawing/2014/main" id="{019EBCEA-FA83-2D1E-987D-21EC3D2BD9E4}"/>
              </a:ext>
            </a:extLst>
          </p:cNvPr>
          <p:cNvPicPr>
            <a:picLocks noGrp="1" noChangeAspect="1"/>
          </p:cNvPicPr>
          <p:nvPr>
            <p:ph idx="1"/>
          </p:nvPr>
        </p:nvPicPr>
        <p:blipFill>
          <a:blip r:embed="rId3"/>
          <a:stretch>
            <a:fillRect/>
          </a:stretch>
        </p:blipFill>
        <p:spPr>
          <a:xfrm>
            <a:off x="9182158" y="1618488"/>
            <a:ext cx="2523519" cy="3367087"/>
          </a:xfrm>
          <a:prstGeom prst="rect">
            <a:avLst/>
          </a:prstGeom>
        </p:spPr>
      </p:pic>
      <p:sp>
        <p:nvSpPr>
          <p:cNvPr id="4" name="Date Placeholder 3">
            <a:extLst>
              <a:ext uri="{FF2B5EF4-FFF2-40B4-BE49-F238E27FC236}">
                <a16:creationId xmlns:a16="http://schemas.microsoft.com/office/drawing/2014/main" id="{BC01062B-4DD6-88DE-DEC9-F23C4F623A8D}"/>
              </a:ext>
            </a:extLst>
          </p:cNvPr>
          <p:cNvSpPr>
            <a:spLocks noGrp="1"/>
          </p:cNvSpPr>
          <p:nvPr>
            <p:ph type="dt" sz="half" idx="2"/>
          </p:nvPr>
        </p:nvSpPr>
        <p:spPr/>
        <p:txBody>
          <a:bodyPr/>
          <a:lstStyle/>
          <a:p>
            <a:pPr rtl="0"/>
            <a:r>
              <a:rPr lang="en-GB" noProof="0"/>
              <a:t>10/9/2021</a:t>
            </a:r>
          </a:p>
        </p:txBody>
      </p:sp>
      <p:sp>
        <p:nvSpPr>
          <p:cNvPr id="5" name="Footer Placeholder 4">
            <a:extLst>
              <a:ext uri="{FF2B5EF4-FFF2-40B4-BE49-F238E27FC236}">
                <a16:creationId xmlns:a16="http://schemas.microsoft.com/office/drawing/2014/main" id="{532449C4-4FAC-A583-3850-986B81824F2F}"/>
              </a:ext>
            </a:extLst>
          </p:cNvPr>
          <p:cNvSpPr>
            <a:spLocks noGrp="1"/>
          </p:cNvSpPr>
          <p:nvPr>
            <p:ph type="ftr" sz="quarter" idx="3"/>
          </p:nvPr>
        </p:nvSpPr>
        <p:spPr/>
        <p:txBody>
          <a:bodyPr/>
          <a:lstStyle/>
          <a:p>
            <a:pPr rtl="0"/>
            <a:r>
              <a:rPr lang="en-GB" noProof="0"/>
              <a:t>PRESENTATION TITLE</a:t>
            </a:r>
          </a:p>
        </p:txBody>
      </p:sp>
      <p:sp>
        <p:nvSpPr>
          <p:cNvPr id="6" name="Slide Number Placeholder 5">
            <a:extLst>
              <a:ext uri="{FF2B5EF4-FFF2-40B4-BE49-F238E27FC236}">
                <a16:creationId xmlns:a16="http://schemas.microsoft.com/office/drawing/2014/main" id="{E5226C82-9AFC-0127-60E4-7B2BD67F346D}"/>
              </a:ext>
            </a:extLst>
          </p:cNvPr>
          <p:cNvSpPr>
            <a:spLocks noGrp="1"/>
          </p:cNvSpPr>
          <p:nvPr>
            <p:ph type="sldNum" sz="quarter" idx="4"/>
          </p:nvPr>
        </p:nvSpPr>
        <p:spPr/>
        <p:txBody>
          <a:bodyPr/>
          <a:lstStyle/>
          <a:p>
            <a:pPr rtl="0"/>
            <a:fld id="{294A09A9-5501-47C1-A89A-A340965A2BE2}" type="slidenum">
              <a:rPr lang="en-GB" noProof="0" smtClean="0"/>
              <a:pPr rtl="0"/>
              <a:t>18</a:t>
            </a:fld>
            <a:endParaRPr lang="en-GB" noProof="0"/>
          </a:p>
        </p:txBody>
      </p:sp>
      <p:sp>
        <p:nvSpPr>
          <p:cNvPr id="9" name="TextBox 8">
            <a:extLst>
              <a:ext uri="{FF2B5EF4-FFF2-40B4-BE49-F238E27FC236}">
                <a16:creationId xmlns:a16="http://schemas.microsoft.com/office/drawing/2014/main" id="{A917FA0B-60E4-3945-281B-06ACF42D75CD}"/>
              </a:ext>
            </a:extLst>
          </p:cNvPr>
          <p:cNvSpPr txBox="1"/>
          <p:nvPr/>
        </p:nvSpPr>
        <p:spPr>
          <a:xfrm>
            <a:off x="777240" y="2551837"/>
            <a:ext cx="8258614" cy="1938992"/>
          </a:xfrm>
          <a:prstGeom prst="rect">
            <a:avLst/>
          </a:prstGeom>
          <a:noFill/>
        </p:spPr>
        <p:txBody>
          <a:bodyPr wrap="square">
            <a:spAutoFit/>
          </a:bodyPr>
          <a:lstStyle/>
          <a:p>
            <a:r>
              <a:rPr lang="en-GB" sz="2400" dirty="0">
                <a:latin typeface="Gill Sans MT" panose="020B0502020104020203" pitchFamily="34" charset="0"/>
              </a:rPr>
              <a:t>At the end of one spectrum are experiences such as connection, alignment, harmony and meaningfulness which might be summarized as being healed, at the other extreme are the experiences of disconnection, disharmony, non- alignment and disintegration which constitute spiritual pain.  Kearney </a:t>
            </a:r>
          </a:p>
        </p:txBody>
      </p:sp>
    </p:spTree>
    <p:extLst>
      <p:ext uri="{BB962C8B-B14F-4D97-AF65-F5344CB8AC3E}">
        <p14:creationId xmlns:p14="http://schemas.microsoft.com/office/powerpoint/2010/main" val="1399858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743A636-F799-26DC-45EC-8A620429616B}"/>
              </a:ext>
            </a:extLst>
          </p:cNvPr>
          <p:cNvPicPr>
            <a:picLocks noGrp="1" noChangeAspect="1"/>
          </p:cNvPicPr>
          <p:nvPr>
            <p:ph type="pic" sz="quarter" idx="13"/>
          </p:nvPr>
        </p:nvPicPr>
        <p:blipFill rotWithShape="1">
          <a:blip r:embed="rId3"/>
          <a:srcRect t="5600" b="4400"/>
          <a:stretch/>
        </p:blipFill>
        <p:spPr>
          <a:xfrm>
            <a:off x="20" y="10"/>
            <a:ext cx="12191980" cy="6857990"/>
          </a:xfrm>
          <a:prstGeom prst="rect">
            <a:avLst/>
          </a:prstGeom>
          <a:noFill/>
        </p:spPr>
      </p:pic>
      <p:sp>
        <p:nvSpPr>
          <p:cNvPr id="4" name="Date Placeholder 3" hidden="1">
            <a:extLst>
              <a:ext uri="{FF2B5EF4-FFF2-40B4-BE49-F238E27FC236}">
                <a16:creationId xmlns:a16="http://schemas.microsoft.com/office/drawing/2014/main" id="{1BEA5144-7647-A2D0-6971-11E47B490CD3}"/>
              </a:ext>
            </a:extLst>
          </p:cNvPr>
          <p:cNvSpPr>
            <a:spLocks noGrp="1"/>
          </p:cNvSpPr>
          <p:nvPr>
            <p:ph type="dt" sz="half" idx="4294967295"/>
          </p:nvPr>
        </p:nvSpPr>
        <p:spPr>
          <a:xfrm>
            <a:off x="381000" y="6356350"/>
            <a:ext cx="2743200" cy="365125"/>
          </a:xfrm>
        </p:spPr>
        <p:txBody>
          <a:bodyPr/>
          <a:lstStyle/>
          <a:p>
            <a:pPr rtl="0">
              <a:spcAft>
                <a:spcPts val="600"/>
              </a:spcAft>
            </a:pPr>
            <a:r>
              <a:rPr lang="en-GB" noProof="0"/>
              <a:t>10/9/2021</a:t>
            </a:r>
          </a:p>
        </p:txBody>
      </p:sp>
      <p:sp>
        <p:nvSpPr>
          <p:cNvPr id="5" name="Footer Placeholder 4">
            <a:extLst>
              <a:ext uri="{FF2B5EF4-FFF2-40B4-BE49-F238E27FC236}">
                <a16:creationId xmlns:a16="http://schemas.microsoft.com/office/drawing/2014/main" id="{96EC581D-C8A8-4A64-C38E-EAD5EA1196D7}"/>
              </a:ext>
            </a:extLst>
          </p:cNvPr>
          <p:cNvSpPr>
            <a:spLocks noGrp="1"/>
          </p:cNvSpPr>
          <p:nvPr>
            <p:ph type="ftr" sz="quarter" idx="4294967295"/>
          </p:nvPr>
        </p:nvSpPr>
        <p:spPr>
          <a:xfrm>
            <a:off x="4038600" y="6356350"/>
            <a:ext cx="4114800" cy="365125"/>
          </a:xfrm>
        </p:spPr>
        <p:txBody>
          <a:bodyPr/>
          <a:lstStyle/>
          <a:p>
            <a:pPr rtl="0">
              <a:spcAft>
                <a:spcPts val="600"/>
              </a:spcAft>
            </a:pPr>
            <a:r>
              <a:rPr lang="en-GB" noProof="0"/>
              <a:t>PRESENTATION TITLE</a:t>
            </a:r>
          </a:p>
        </p:txBody>
      </p:sp>
      <p:sp>
        <p:nvSpPr>
          <p:cNvPr id="6" name="Slide Number Placeholder 5" hidden="1">
            <a:extLst>
              <a:ext uri="{FF2B5EF4-FFF2-40B4-BE49-F238E27FC236}">
                <a16:creationId xmlns:a16="http://schemas.microsoft.com/office/drawing/2014/main" id="{6AA679CC-A9EB-3E72-1DAE-D2CC45D99309}"/>
              </a:ext>
            </a:extLst>
          </p:cNvPr>
          <p:cNvSpPr>
            <a:spLocks noGrp="1"/>
          </p:cNvSpPr>
          <p:nvPr>
            <p:ph type="sldNum" sz="quarter" idx="4294967295"/>
          </p:nvPr>
        </p:nvSpPr>
        <p:spPr>
          <a:xfrm>
            <a:off x="10153276" y="6356350"/>
            <a:ext cx="1657723" cy="365125"/>
          </a:xfrm>
        </p:spPr>
        <p:txBody>
          <a:bodyPr/>
          <a:lstStyle/>
          <a:p>
            <a:pPr rtl="0">
              <a:spcAft>
                <a:spcPts val="600"/>
              </a:spcAft>
            </a:pPr>
            <a:fld id="{294A09A9-5501-47C1-A89A-A340965A2BE2}" type="slidenum">
              <a:rPr lang="en-GB" noProof="0" smtClean="0"/>
              <a:pPr rtl="0">
                <a:spcAft>
                  <a:spcPts val="600"/>
                </a:spcAft>
              </a:pPr>
              <a:t>19</a:t>
            </a:fld>
            <a:endParaRPr lang="en-GB" noProof="0"/>
          </a:p>
        </p:txBody>
      </p:sp>
    </p:spTree>
    <p:extLst>
      <p:ext uri="{BB962C8B-B14F-4D97-AF65-F5344CB8AC3E}">
        <p14:creationId xmlns:p14="http://schemas.microsoft.com/office/powerpoint/2010/main" val="1496463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381000"/>
            <a:ext cx="9779183" cy="1325563"/>
          </a:xfrm>
        </p:spPr>
        <p:txBody>
          <a:bodyPr rtlCol="0" anchor="b">
            <a:normAutofit/>
          </a:bodyPr>
          <a:lstStyle/>
          <a:p>
            <a:pPr rtl="0"/>
            <a:r>
              <a:rPr lang="en-GB" dirty="0"/>
              <a:t>Overview and core questions </a:t>
            </a:r>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rtlCol="0" anchor="ctr">
            <a:normAutofit/>
          </a:bodyPr>
          <a:lstStyle/>
          <a:p>
            <a:pPr rtl="0">
              <a:spcAft>
                <a:spcPts val="600"/>
              </a:spcAft>
            </a:pPr>
            <a:fld id="{294A09A9-5501-47C1-A89A-A340965A2BE2}" type="slidenum">
              <a:rPr lang="en-GB" smtClean="0"/>
              <a:pPr rtl="0">
                <a:spcAft>
                  <a:spcPts val="600"/>
                </a:spcAft>
              </a:pPr>
              <a:t>2</a:t>
            </a:fld>
            <a:endParaRPr lang="en-GB"/>
          </a:p>
        </p:txBody>
      </p:sp>
      <p:graphicFrame>
        <p:nvGraphicFramePr>
          <p:cNvPr id="8" name="Content Placeholder 2">
            <a:extLst>
              <a:ext uri="{FF2B5EF4-FFF2-40B4-BE49-F238E27FC236}">
                <a16:creationId xmlns:a16="http://schemas.microsoft.com/office/drawing/2014/main" id="{FC200CCE-B401-0164-023A-A11598BB3563}"/>
              </a:ext>
            </a:extLst>
          </p:cNvPr>
          <p:cNvGraphicFramePr>
            <a:graphicFrameLocks noGrp="1"/>
          </p:cNvGraphicFramePr>
          <p:nvPr>
            <p:ph idx="1"/>
            <p:extLst>
              <p:ext uri="{D42A27DB-BD31-4B8C-83A1-F6EECF244321}">
                <p14:modId xmlns:p14="http://schemas.microsoft.com/office/powerpoint/2010/main" val="1390101973"/>
              </p:ext>
            </p:extLst>
          </p:nvPr>
        </p:nvGraphicFramePr>
        <p:xfrm>
          <a:off x="1167493" y="2087561"/>
          <a:ext cx="9779182" cy="3366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2E48-9735-BA1B-362E-245079927CE5}"/>
              </a:ext>
            </a:extLst>
          </p:cNvPr>
          <p:cNvSpPr>
            <a:spLocks noGrp="1"/>
          </p:cNvSpPr>
          <p:nvPr>
            <p:ph type="title"/>
          </p:nvPr>
        </p:nvSpPr>
        <p:spPr/>
        <p:txBody>
          <a:bodyPr/>
          <a:lstStyle/>
          <a:p>
            <a:r>
              <a:rPr lang="en-US" sz="4400" dirty="0">
                <a:latin typeface="Gill Sans MT" panose="020B0502020104020203" pitchFamily="34" charset="0"/>
              </a:rPr>
              <a:t>Being Alongside</a:t>
            </a:r>
            <a:endParaRPr lang="en-GB" sz="4400" dirty="0">
              <a:latin typeface="Gill Sans MT" panose="020B0502020104020203" pitchFamily="34" charset="0"/>
            </a:endParaRPr>
          </a:p>
        </p:txBody>
      </p:sp>
      <p:pic>
        <p:nvPicPr>
          <p:cNvPr id="7" name="Content Placeholder 6">
            <a:extLst>
              <a:ext uri="{FF2B5EF4-FFF2-40B4-BE49-F238E27FC236}">
                <a16:creationId xmlns:a16="http://schemas.microsoft.com/office/drawing/2014/main" id="{A4F874DA-C303-12D6-3BC1-E49862C11B66}"/>
              </a:ext>
            </a:extLst>
          </p:cNvPr>
          <p:cNvPicPr>
            <a:picLocks noGrp="1" noChangeAspect="1"/>
          </p:cNvPicPr>
          <p:nvPr>
            <p:ph idx="1"/>
          </p:nvPr>
        </p:nvPicPr>
        <p:blipFill>
          <a:blip r:embed="rId3"/>
          <a:stretch>
            <a:fillRect/>
          </a:stretch>
        </p:blipFill>
        <p:spPr>
          <a:xfrm>
            <a:off x="6974840" y="1225449"/>
            <a:ext cx="4208858" cy="3367087"/>
          </a:xfrm>
          <a:prstGeom prst="rect">
            <a:avLst/>
          </a:prstGeom>
        </p:spPr>
      </p:pic>
      <p:sp>
        <p:nvSpPr>
          <p:cNvPr id="6" name="Slide Number Placeholder 5">
            <a:extLst>
              <a:ext uri="{FF2B5EF4-FFF2-40B4-BE49-F238E27FC236}">
                <a16:creationId xmlns:a16="http://schemas.microsoft.com/office/drawing/2014/main" id="{981E5E8F-A905-54F6-CD48-C6490CAC3D2C}"/>
              </a:ext>
            </a:extLst>
          </p:cNvPr>
          <p:cNvSpPr>
            <a:spLocks noGrp="1"/>
          </p:cNvSpPr>
          <p:nvPr>
            <p:ph type="sldNum" sz="quarter" idx="4"/>
          </p:nvPr>
        </p:nvSpPr>
        <p:spPr/>
        <p:txBody>
          <a:bodyPr/>
          <a:lstStyle/>
          <a:p>
            <a:pPr rtl="0"/>
            <a:fld id="{294A09A9-5501-47C1-A89A-A340965A2BE2}" type="slidenum">
              <a:rPr lang="en-GB" noProof="0" smtClean="0"/>
              <a:pPr rtl="0"/>
              <a:t>20</a:t>
            </a:fld>
            <a:endParaRPr lang="en-GB" noProof="0"/>
          </a:p>
        </p:txBody>
      </p:sp>
      <p:sp>
        <p:nvSpPr>
          <p:cNvPr id="9" name="TextBox 8">
            <a:extLst>
              <a:ext uri="{FF2B5EF4-FFF2-40B4-BE49-F238E27FC236}">
                <a16:creationId xmlns:a16="http://schemas.microsoft.com/office/drawing/2014/main" id="{CA7FF0AB-167D-1B55-B31B-DFA0D26A17AD}"/>
              </a:ext>
            </a:extLst>
          </p:cNvPr>
          <p:cNvSpPr txBox="1"/>
          <p:nvPr/>
        </p:nvSpPr>
        <p:spPr>
          <a:xfrm>
            <a:off x="530352" y="2413338"/>
            <a:ext cx="6327648" cy="3416320"/>
          </a:xfrm>
          <a:prstGeom prst="rect">
            <a:avLst/>
          </a:prstGeom>
          <a:noFill/>
        </p:spPr>
        <p:txBody>
          <a:bodyPr wrap="square">
            <a:spAutoFit/>
          </a:bodyPr>
          <a:lstStyle/>
          <a:p>
            <a:r>
              <a:rPr lang="en-GB" sz="2400" dirty="0">
                <a:latin typeface="Gill Sans MT" panose="020B0502020104020203" pitchFamily="34" charset="0"/>
              </a:rPr>
              <a:t>In the end what qualifies me to be alongside another person in spiritual pain is not my training but my own commitment to my own inner journey – the fact that I am crossing thresholds in my own experience, the fact that I am prepared, however falteringly, to entrust to the wisdom of my own deep unknowing. It is this belief that this area is not so much about skills I have but the self that I am.</a:t>
            </a:r>
          </a:p>
        </p:txBody>
      </p:sp>
    </p:spTree>
    <p:extLst>
      <p:ext uri="{BB962C8B-B14F-4D97-AF65-F5344CB8AC3E}">
        <p14:creationId xmlns:p14="http://schemas.microsoft.com/office/powerpoint/2010/main" val="239204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5763-8798-1D45-B4FC-38455E890CFF}"/>
              </a:ext>
            </a:extLst>
          </p:cNvPr>
          <p:cNvSpPr>
            <a:spLocks noGrp="1"/>
          </p:cNvSpPr>
          <p:nvPr>
            <p:ph type="title"/>
          </p:nvPr>
        </p:nvSpPr>
        <p:spPr>
          <a:xfrm>
            <a:off x="1167492" y="381000"/>
            <a:ext cx="9779183" cy="1325563"/>
          </a:xfrm>
        </p:spPr>
        <p:txBody>
          <a:bodyPr anchor="b">
            <a:normAutofit/>
          </a:bodyPr>
          <a:lstStyle/>
          <a:p>
            <a:r>
              <a:rPr lang="en-GB"/>
              <a:t>Doing Theology / Being  Reflective ?</a:t>
            </a:r>
          </a:p>
        </p:txBody>
      </p:sp>
      <p:sp>
        <p:nvSpPr>
          <p:cNvPr id="6" name="Slide Number Placeholder 5">
            <a:extLst>
              <a:ext uri="{FF2B5EF4-FFF2-40B4-BE49-F238E27FC236}">
                <a16:creationId xmlns:a16="http://schemas.microsoft.com/office/drawing/2014/main" id="{AB9CF23C-B5C3-AF60-8ED9-296100992359}"/>
              </a:ext>
            </a:extLst>
          </p:cNvPr>
          <p:cNvSpPr>
            <a:spLocks noGrp="1"/>
          </p:cNvSpPr>
          <p:nvPr>
            <p:ph type="sldNum" sz="quarter" idx="4"/>
          </p:nvPr>
        </p:nvSpPr>
        <p:spPr>
          <a:xfrm>
            <a:off x="10153276" y="6356350"/>
            <a:ext cx="1657723" cy="365125"/>
          </a:xfrm>
        </p:spPr>
        <p:txBody>
          <a:bodyPr anchor="ctr">
            <a:normAutofit/>
          </a:bodyPr>
          <a:lstStyle/>
          <a:p>
            <a:pPr rtl="0">
              <a:spcAft>
                <a:spcPts val="600"/>
              </a:spcAft>
            </a:pPr>
            <a:fld id="{294A09A9-5501-47C1-A89A-A340965A2BE2}" type="slidenum">
              <a:rPr lang="en-GB" noProof="0" smtClean="0"/>
              <a:pPr rtl="0">
                <a:spcAft>
                  <a:spcPts val="600"/>
                </a:spcAft>
              </a:pPr>
              <a:t>21</a:t>
            </a:fld>
            <a:endParaRPr lang="en-GB" noProof="0"/>
          </a:p>
        </p:txBody>
      </p:sp>
      <p:graphicFrame>
        <p:nvGraphicFramePr>
          <p:cNvPr id="18" name="Content Placeholder 2">
            <a:extLst>
              <a:ext uri="{FF2B5EF4-FFF2-40B4-BE49-F238E27FC236}">
                <a16:creationId xmlns:a16="http://schemas.microsoft.com/office/drawing/2014/main" id="{0C9F6AFB-3DAA-59B3-B739-3DF88AD46D45}"/>
              </a:ext>
            </a:extLst>
          </p:cNvPr>
          <p:cNvGraphicFramePr>
            <a:graphicFrameLocks noGrp="1"/>
          </p:cNvGraphicFramePr>
          <p:nvPr>
            <p:ph idx="1"/>
            <p:extLst>
              <p:ext uri="{D42A27DB-BD31-4B8C-83A1-F6EECF244321}">
                <p14:modId xmlns:p14="http://schemas.microsoft.com/office/powerpoint/2010/main" val="3339622384"/>
              </p:ext>
            </p:extLst>
          </p:nvPr>
        </p:nvGraphicFramePr>
        <p:xfrm>
          <a:off x="1167493" y="2087561"/>
          <a:ext cx="9779182" cy="3366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8580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1167494" y="1122363"/>
            <a:ext cx="6220278" cy="1296372"/>
          </a:xfrm>
        </p:spPr>
        <p:txBody>
          <a:bodyPr rtlCol="0"/>
          <a:lstStyle/>
          <a:p>
            <a:pPr algn="ctr" rtl="0"/>
            <a:r>
              <a:rPr lang="en-GB" sz="7200" dirty="0">
                <a:latin typeface="Gill Sans MT" panose="020B0502020104020203" pitchFamily="34" charset="0"/>
              </a:rPr>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1167493" y="3602038"/>
            <a:ext cx="6220277" cy="2247219"/>
          </a:xfrm>
        </p:spPr>
        <p:txBody>
          <a:bodyPr rtlCol="0">
            <a:normAutofit fontScale="92500" lnSpcReduction="10000"/>
          </a:bodyPr>
          <a:lstStyle/>
          <a:p>
            <a:pPr algn="ctr" rtl="0"/>
            <a:r>
              <a:rPr lang="en-GB" dirty="0">
                <a:latin typeface="Gill Sans MT" panose="020B0502020104020203" pitchFamily="34" charset="0"/>
              </a:rPr>
              <a:t>James Woodward </a:t>
            </a:r>
          </a:p>
          <a:p>
            <a:pPr algn="ctr" rtl="0"/>
            <a:r>
              <a:rPr lang="en-GB" dirty="0">
                <a:latin typeface="Gill Sans MT" panose="020B0502020104020203" pitchFamily="34" charset="0"/>
                <a:hlinkClick r:id="rId3"/>
              </a:rPr>
              <a:t>www.sarum.ac.uk</a:t>
            </a:r>
            <a:endParaRPr lang="en-GB" dirty="0">
              <a:latin typeface="Gill Sans MT" panose="020B0502020104020203" pitchFamily="34" charset="0"/>
            </a:endParaRPr>
          </a:p>
          <a:p>
            <a:pPr algn="ctr" rtl="0"/>
            <a:r>
              <a:rPr lang="en-GB" dirty="0">
                <a:latin typeface="Gill Sans MT" panose="020B0502020104020203" pitchFamily="34" charset="0"/>
                <a:hlinkClick r:id="rId4"/>
              </a:rPr>
              <a:t>jww@sarum.ac.uk</a:t>
            </a:r>
            <a:endParaRPr lang="en-GB" dirty="0">
              <a:latin typeface="Gill Sans MT" panose="020B0502020104020203" pitchFamily="34" charset="0"/>
            </a:endParaRPr>
          </a:p>
          <a:p>
            <a:pPr algn="ctr" rtl="0"/>
            <a:endParaRPr lang="en-GB" dirty="0">
              <a:latin typeface="Gill Sans MT" panose="020B0502020104020203" pitchFamily="34" charset="0"/>
            </a:endParaRPr>
          </a:p>
          <a:p>
            <a:pPr algn="ctr" rtl="0"/>
            <a:r>
              <a:rPr lang="en-GB" dirty="0">
                <a:latin typeface="Gill Sans MT" panose="020B0502020104020203" pitchFamily="34" charset="0"/>
                <a:hlinkClick r:id="rId5"/>
              </a:rPr>
              <a:t>www.jameswoodward.online</a:t>
            </a:r>
            <a:r>
              <a:rPr lang="en-GB" dirty="0">
                <a:latin typeface="Gill Sans MT" panose="020B0502020104020203" pitchFamily="34" charset="0"/>
              </a:rPr>
              <a:t> </a:t>
            </a:r>
          </a:p>
        </p:txBody>
      </p:sp>
    </p:spTree>
    <p:extLst>
      <p:ext uri="{BB962C8B-B14F-4D97-AF65-F5344CB8AC3E}">
        <p14:creationId xmlns:p14="http://schemas.microsoft.com/office/powerpoint/2010/main" val="926184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B4DC-9554-272C-E1A2-3DF6B5C0B818}"/>
              </a:ext>
            </a:extLst>
          </p:cNvPr>
          <p:cNvSpPr>
            <a:spLocks noGrp="1"/>
          </p:cNvSpPr>
          <p:nvPr>
            <p:ph type="title"/>
          </p:nvPr>
        </p:nvSpPr>
        <p:spPr/>
        <p:txBody>
          <a:bodyPr/>
          <a:lstStyle/>
          <a:p>
            <a:pPr algn="ctr"/>
            <a:r>
              <a:rPr lang="en-GB" sz="3600" dirty="0">
                <a:latin typeface="Gill Sans MT" panose="020B0502020104020203" pitchFamily="34" charset="0"/>
              </a:rPr>
              <a:t>Dennis Potter Seeing the </a:t>
            </a:r>
            <a:r>
              <a:rPr lang="en-GB" sz="3600" dirty="0" err="1">
                <a:latin typeface="Gill Sans MT" panose="020B0502020104020203" pitchFamily="34" charset="0"/>
              </a:rPr>
              <a:t>Blossum</a:t>
            </a:r>
            <a:endParaRPr lang="en-GB" sz="3600" dirty="0">
              <a:latin typeface="Gill Sans MT" panose="020B0502020104020203" pitchFamily="34" charset="0"/>
            </a:endParaRPr>
          </a:p>
        </p:txBody>
      </p:sp>
      <p:sp>
        <p:nvSpPr>
          <p:cNvPr id="3" name="Content Placeholder 2">
            <a:extLst>
              <a:ext uri="{FF2B5EF4-FFF2-40B4-BE49-F238E27FC236}">
                <a16:creationId xmlns:a16="http://schemas.microsoft.com/office/drawing/2014/main" id="{496AAE70-1E47-52B6-BA2D-2FCD8BF9B8AF}"/>
              </a:ext>
            </a:extLst>
          </p:cNvPr>
          <p:cNvSpPr>
            <a:spLocks noGrp="1"/>
          </p:cNvSpPr>
          <p:nvPr>
            <p:ph idx="1"/>
          </p:nvPr>
        </p:nvSpPr>
        <p:spPr>
          <a:xfrm>
            <a:off x="1167492" y="2017467"/>
            <a:ext cx="10152779" cy="3366815"/>
          </a:xfrm>
        </p:spPr>
        <p:txBody>
          <a:bodyPr/>
          <a:lstStyle/>
          <a:p>
            <a:r>
              <a:rPr lang="en-GB" dirty="0">
                <a:hlinkClick r:id="rId3"/>
              </a:rPr>
              <a:t>https://www.youtube.com/watch?app=desktop&amp;v=3xQiOle0o8k</a:t>
            </a:r>
            <a:endParaRPr lang="en-GB" dirty="0"/>
          </a:p>
          <a:p>
            <a:endParaRPr lang="en-GB" dirty="0"/>
          </a:p>
          <a:p>
            <a:endParaRPr lang="en-GB" dirty="0"/>
          </a:p>
          <a:p>
            <a:endParaRPr lang="en-GB" dirty="0"/>
          </a:p>
        </p:txBody>
      </p:sp>
      <p:sp>
        <p:nvSpPr>
          <p:cNvPr id="4" name="Date Placeholder 3">
            <a:extLst>
              <a:ext uri="{FF2B5EF4-FFF2-40B4-BE49-F238E27FC236}">
                <a16:creationId xmlns:a16="http://schemas.microsoft.com/office/drawing/2014/main" id="{328A96B5-F844-B923-9E54-4918E3020919}"/>
              </a:ext>
            </a:extLst>
          </p:cNvPr>
          <p:cNvSpPr>
            <a:spLocks noGrp="1"/>
          </p:cNvSpPr>
          <p:nvPr>
            <p:ph type="dt" sz="half" idx="2"/>
          </p:nvPr>
        </p:nvSpPr>
        <p:spPr/>
        <p:txBody>
          <a:bodyPr/>
          <a:lstStyle/>
          <a:p>
            <a:pPr rtl="0"/>
            <a:r>
              <a:rPr lang="en-GB" noProof="0" dirty="0"/>
              <a:t>21</a:t>
            </a:r>
            <a:r>
              <a:rPr lang="en-GB" baseline="30000" noProof="0" dirty="0"/>
              <a:t>st</a:t>
            </a:r>
            <a:r>
              <a:rPr lang="en-GB" noProof="0" dirty="0"/>
              <a:t> May 2024 </a:t>
            </a:r>
          </a:p>
        </p:txBody>
      </p:sp>
      <p:sp>
        <p:nvSpPr>
          <p:cNvPr id="5" name="Footer Placeholder 4">
            <a:extLst>
              <a:ext uri="{FF2B5EF4-FFF2-40B4-BE49-F238E27FC236}">
                <a16:creationId xmlns:a16="http://schemas.microsoft.com/office/drawing/2014/main" id="{C424D96D-2A67-817C-A634-282A69F0AB0B}"/>
              </a:ext>
            </a:extLst>
          </p:cNvPr>
          <p:cNvSpPr>
            <a:spLocks noGrp="1"/>
          </p:cNvSpPr>
          <p:nvPr>
            <p:ph type="ftr" sz="quarter" idx="3"/>
          </p:nvPr>
        </p:nvSpPr>
        <p:spPr/>
        <p:txBody>
          <a:bodyPr/>
          <a:lstStyle/>
          <a:p>
            <a:pPr rtl="0"/>
            <a:r>
              <a:rPr lang="en-GB" noProof="0" dirty="0"/>
              <a:t>Looking into the Face of Spiritual Distress </a:t>
            </a:r>
          </a:p>
        </p:txBody>
      </p:sp>
      <p:sp>
        <p:nvSpPr>
          <p:cNvPr id="6" name="Slide Number Placeholder 5">
            <a:extLst>
              <a:ext uri="{FF2B5EF4-FFF2-40B4-BE49-F238E27FC236}">
                <a16:creationId xmlns:a16="http://schemas.microsoft.com/office/drawing/2014/main" id="{217A0DE1-7AD7-9FD4-CC4D-798CE071D527}"/>
              </a:ext>
            </a:extLst>
          </p:cNvPr>
          <p:cNvSpPr>
            <a:spLocks noGrp="1"/>
          </p:cNvSpPr>
          <p:nvPr>
            <p:ph type="sldNum" sz="quarter" idx="4"/>
          </p:nvPr>
        </p:nvSpPr>
        <p:spPr/>
        <p:txBody>
          <a:bodyPr/>
          <a:lstStyle/>
          <a:p>
            <a:pPr rtl="0"/>
            <a:fld id="{294A09A9-5501-47C1-A89A-A340965A2BE2}" type="slidenum">
              <a:rPr lang="en-GB" noProof="0" smtClean="0"/>
              <a:pPr rtl="0"/>
              <a:t>3</a:t>
            </a:fld>
            <a:endParaRPr lang="en-GB" noProof="0"/>
          </a:p>
        </p:txBody>
      </p:sp>
      <p:pic>
        <p:nvPicPr>
          <p:cNvPr id="7" name="Picture 6">
            <a:extLst>
              <a:ext uri="{FF2B5EF4-FFF2-40B4-BE49-F238E27FC236}">
                <a16:creationId xmlns:a16="http://schemas.microsoft.com/office/drawing/2014/main" id="{E33EA953-8085-A50C-5DB4-2444AC71E118}"/>
              </a:ext>
            </a:extLst>
          </p:cNvPr>
          <p:cNvPicPr>
            <a:picLocks noChangeAspect="1"/>
          </p:cNvPicPr>
          <p:nvPr/>
        </p:nvPicPr>
        <p:blipFill>
          <a:blip r:embed="rId4"/>
          <a:stretch>
            <a:fillRect/>
          </a:stretch>
        </p:blipFill>
        <p:spPr>
          <a:xfrm>
            <a:off x="7515359" y="2678631"/>
            <a:ext cx="3688460" cy="2864323"/>
          </a:xfrm>
          <a:prstGeom prst="rect">
            <a:avLst/>
          </a:prstGeom>
        </p:spPr>
      </p:pic>
      <p:pic>
        <p:nvPicPr>
          <p:cNvPr id="9" name="Picture 8" descr="A pair of men in suits sitting in chairs&#10;&#10;Description automatically generated">
            <a:extLst>
              <a:ext uri="{FF2B5EF4-FFF2-40B4-BE49-F238E27FC236}">
                <a16:creationId xmlns:a16="http://schemas.microsoft.com/office/drawing/2014/main" id="{5F27C542-DDB2-FE29-9248-0D7DF9A9F7D8}"/>
              </a:ext>
            </a:extLst>
          </p:cNvPr>
          <p:cNvPicPr>
            <a:picLocks noChangeAspect="1"/>
          </p:cNvPicPr>
          <p:nvPr/>
        </p:nvPicPr>
        <p:blipFill>
          <a:blip r:embed="rId5"/>
          <a:stretch>
            <a:fillRect/>
          </a:stretch>
        </p:blipFill>
        <p:spPr>
          <a:xfrm>
            <a:off x="167554" y="2547630"/>
            <a:ext cx="6347867" cy="3808720"/>
          </a:xfrm>
          <a:prstGeom prst="rect">
            <a:avLst/>
          </a:prstGeom>
        </p:spPr>
      </p:pic>
    </p:spTree>
    <p:extLst>
      <p:ext uri="{BB962C8B-B14F-4D97-AF65-F5344CB8AC3E}">
        <p14:creationId xmlns:p14="http://schemas.microsoft.com/office/powerpoint/2010/main" val="1676248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ennis Potter discusses his thoughts on mortality, living in the present tense and the arts (480p)">
            <a:hlinkClick r:id="" action="ppaction://media"/>
            <a:extLst>
              <a:ext uri="{FF2B5EF4-FFF2-40B4-BE49-F238E27FC236}">
                <a16:creationId xmlns:a16="http://schemas.microsoft.com/office/drawing/2014/main" id="{05831758-CE40-3F63-0E02-46FB6FDDEE0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7271"/>
            <a:ext cx="12191999" cy="6807879"/>
          </a:xfrm>
          <a:prstGeom prst="rect">
            <a:avLst/>
          </a:prstGeom>
          <a:ln>
            <a:noFill/>
          </a:ln>
          <a:effectLst>
            <a:softEdge rad="112500"/>
          </a:effectLst>
        </p:spPr>
      </p:pic>
      <p:sp>
        <p:nvSpPr>
          <p:cNvPr id="4" name="Date Placeholder 3">
            <a:extLst>
              <a:ext uri="{FF2B5EF4-FFF2-40B4-BE49-F238E27FC236}">
                <a16:creationId xmlns:a16="http://schemas.microsoft.com/office/drawing/2014/main" id="{A428171D-9A18-7BB3-C201-2AAE851A6FAE}"/>
              </a:ext>
            </a:extLst>
          </p:cNvPr>
          <p:cNvSpPr>
            <a:spLocks noGrp="1"/>
          </p:cNvSpPr>
          <p:nvPr>
            <p:ph type="dt" sz="half" idx="2"/>
          </p:nvPr>
        </p:nvSpPr>
        <p:spPr/>
        <p:txBody>
          <a:bodyPr/>
          <a:lstStyle/>
          <a:p>
            <a:pPr rtl="0"/>
            <a:r>
              <a:rPr lang="en-GB" noProof="0"/>
              <a:t>10/9/2021</a:t>
            </a:r>
          </a:p>
        </p:txBody>
      </p:sp>
      <p:sp>
        <p:nvSpPr>
          <p:cNvPr id="5" name="Footer Placeholder 4">
            <a:extLst>
              <a:ext uri="{FF2B5EF4-FFF2-40B4-BE49-F238E27FC236}">
                <a16:creationId xmlns:a16="http://schemas.microsoft.com/office/drawing/2014/main" id="{3BE578D5-ABFD-4A43-F719-CECFB6AD6A9D}"/>
              </a:ext>
            </a:extLst>
          </p:cNvPr>
          <p:cNvSpPr>
            <a:spLocks noGrp="1"/>
          </p:cNvSpPr>
          <p:nvPr>
            <p:ph type="ftr" sz="quarter" idx="3"/>
          </p:nvPr>
        </p:nvSpPr>
        <p:spPr/>
        <p:txBody>
          <a:bodyPr/>
          <a:lstStyle/>
          <a:p>
            <a:pPr rtl="0"/>
            <a:r>
              <a:rPr lang="en-GB" noProof="0"/>
              <a:t>PRESENTATION TITLE</a:t>
            </a:r>
          </a:p>
        </p:txBody>
      </p:sp>
      <p:sp>
        <p:nvSpPr>
          <p:cNvPr id="6" name="Slide Number Placeholder 5">
            <a:extLst>
              <a:ext uri="{FF2B5EF4-FFF2-40B4-BE49-F238E27FC236}">
                <a16:creationId xmlns:a16="http://schemas.microsoft.com/office/drawing/2014/main" id="{0D556FA1-8695-C351-AD99-F68F6D2C6E1C}"/>
              </a:ext>
            </a:extLst>
          </p:cNvPr>
          <p:cNvSpPr>
            <a:spLocks noGrp="1"/>
          </p:cNvSpPr>
          <p:nvPr>
            <p:ph type="sldNum" sz="quarter" idx="4"/>
          </p:nvPr>
        </p:nvSpPr>
        <p:spPr/>
        <p:txBody>
          <a:bodyPr/>
          <a:lstStyle/>
          <a:p>
            <a:pPr rtl="0"/>
            <a:fld id="{294A09A9-5501-47C1-A89A-A340965A2BE2}" type="slidenum">
              <a:rPr lang="en-GB" noProof="0" smtClean="0"/>
              <a:pPr rtl="0"/>
              <a:t>4</a:t>
            </a:fld>
            <a:endParaRPr lang="en-GB" noProof="0"/>
          </a:p>
        </p:txBody>
      </p:sp>
    </p:spTree>
    <p:extLst>
      <p:ext uri="{BB962C8B-B14F-4D97-AF65-F5344CB8AC3E}">
        <p14:creationId xmlns:p14="http://schemas.microsoft.com/office/powerpoint/2010/main" val="404256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0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7BA8-9DC8-73EF-B9E6-AE4232B161E4}"/>
              </a:ext>
            </a:extLst>
          </p:cNvPr>
          <p:cNvSpPr>
            <a:spLocks noGrp="1"/>
          </p:cNvSpPr>
          <p:nvPr>
            <p:ph type="title"/>
          </p:nvPr>
        </p:nvSpPr>
        <p:spPr>
          <a:xfrm>
            <a:off x="1167492" y="381001"/>
            <a:ext cx="9779183" cy="727364"/>
          </a:xfrm>
        </p:spPr>
        <p:txBody>
          <a:bodyPr/>
          <a:lstStyle/>
          <a:p>
            <a:pPr algn="ctr"/>
            <a:r>
              <a:rPr lang="en-GB" sz="3600" dirty="0">
                <a:latin typeface="Gill Sans MT" panose="020B0502020104020203" pitchFamily="34" charset="0"/>
              </a:rPr>
              <a:t>What does distress look and feel like ?</a:t>
            </a:r>
          </a:p>
        </p:txBody>
      </p:sp>
      <p:pic>
        <p:nvPicPr>
          <p:cNvPr id="17" name="Content Placeholder 16" descr="A person with a city on his head&#10;&#10;Description automatically generated">
            <a:extLst>
              <a:ext uri="{FF2B5EF4-FFF2-40B4-BE49-F238E27FC236}">
                <a16:creationId xmlns:a16="http://schemas.microsoft.com/office/drawing/2014/main" id="{AA1580B2-DBCC-FBBC-F993-419A4E995EA1}"/>
              </a:ext>
            </a:extLst>
          </p:cNvPr>
          <p:cNvPicPr>
            <a:picLocks noGrp="1" noChangeAspect="1"/>
          </p:cNvPicPr>
          <p:nvPr>
            <p:ph idx="1"/>
          </p:nvPr>
        </p:nvPicPr>
        <p:blipFill>
          <a:blip r:embed="rId3"/>
          <a:stretch>
            <a:fillRect/>
          </a:stretch>
        </p:blipFill>
        <p:spPr>
          <a:xfrm>
            <a:off x="490275" y="1212357"/>
            <a:ext cx="5508000" cy="5508000"/>
          </a:xfrm>
        </p:spPr>
      </p:pic>
      <p:sp>
        <p:nvSpPr>
          <p:cNvPr id="4" name="Date Placeholder 3">
            <a:extLst>
              <a:ext uri="{FF2B5EF4-FFF2-40B4-BE49-F238E27FC236}">
                <a16:creationId xmlns:a16="http://schemas.microsoft.com/office/drawing/2014/main" id="{7378DD59-D73C-7265-CB9D-82C690E619FD}"/>
              </a:ext>
            </a:extLst>
          </p:cNvPr>
          <p:cNvSpPr>
            <a:spLocks noGrp="1"/>
          </p:cNvSpPr>
          <p:nvPr>
            <p:ph type="dt" sz="half" idx="2"/>
          </p:nvPr>
        </p:nvSpPr>
        <p:spPr/>
        <p:txBody>
          <a:bodyPr/>
          <a:lstStyle/>
          <a:p>
            <a:pPr rtl="0"/>
            <a:endParaRPr lang="en-GB" noProof="0" dirty="0"/>
          </a:p>
        </p:txBody>
      </p:sp>
      <p:sp>
        <p:nvSpPr>
          <p:cNvPr id="5" name="Footer Placeholder 4">
            <a:extLst>
              <a:ext uri="{FF2B5EF4-FFF2-40B4-BE49-F238E27FC236}">
                <a16:creationId xmlns:a16="http://schemas.microsoft.com/office/drawing/2014/main" id="{7AE91425-9539-BEDB-5458-69FE0E3F604E}"/>
              </a:ext>
            </a:extLst>
          </p:cNvPr>
          <p:cNvSpPr>
            <a:spLocks noGrp="1"/>
          </p:cNvSpPr>
          <p:nvPr>
            <p:ph type="ftr" sz="quarter" idx="3"/>
          </p:nvPr>
        </p:nvSpPr>
        <p:spPr/>
        <p:txBody>
          <a:bodyPr/>
          <a:lstStyle/>
          <a:p>
            <a:pPr rtl="0"/>
            <a:endParaRPr lang="en-GB" noProof="0" dirty="0"/>
          </a:p>
        </p:txBody>
      </p:sp>
      <p:sp>
        <p:nvSpPr>
          <p:cNvPr id="6" name="Slide Number Placeholder 5">
            <a:extLst>
              <a:ext uri="{FF2B5EF4-FFF2-40B4-BE49-F238E27FC236}">
                <a16:creationId xmlns:a16="http://schemas.microsoft.com/office/drawing/2014/main" id="{C58829C1-763C-BBCE-1F12-4595732B9B23}"/>
              </a:ext>
            </a:extLst>
          </p:cNvPr>
          <p:cNvSpPr>
            <a:spLocks noGrp="1"/>
          </p:cNvSpPr>
          <p:nvPr>
            <p:ph type="sldNum" sz="quarter" idx="4"/>
          </p:nvPr>
        </p:nvSpPr>
        <p:spPr/>
        <p:txBody>
          <a:bodyPr/>
          <a:lstStyle/>
          <a:p>
            <a:pPr rtl="0"/>
            <a:fld id="{294A09A9-5501-47C1-A89A-A340965A2BE2}" type="slidenum">
              <a:rPr lang="en-GB" noProof="0" smtClean="0"/>
              <a:pPr rtl="0"/>
              <a:t>5</a:t>
            </a:fld>
            <a:endParaRPr lang="en-GB" noProof="0"/>
          </a:p>
        </p:txBody>
      </p:sp>
    </p:spTree>
    <p:extLst>
      <p:ext uri="{BB962C8B-B14F-4D97-AF65-F5344CB8AC3E}">
        <p14:creationId xmlns:p14="http://schemas.microsoft.com/office/powerpoint/2010/main" val="674024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C283-403D-50C0-1141-7D49EBACDC32}"/>
              </a:ext>
            </a:extLst>
          </p:cNvPr>
          <p:cNvSpPr>
            <a:spLocks noGrp="1"/>
          </p:cNvSpPr>
          <p:nvPr>
            <p:ph type="title"/>
          </p:nvPr>
        </p:nvSpPr>
        <p:spPr>
          <a:xfrm>
            <a:off x="1167492" y="381000"/>
            <a:ext cx="9779183" cy="1325563"/>
          </a:xfrm>
        </p:spPr>
        <p:txBody>
          <a:bodyPr anchor="b">
            <a:normAutofit/>
          </a:bodyPr>
          <a:lstStyle/>
          <a:p>
            <a:r>
              <a:rPr lang="en-GB" sz="4400"/>
              <a:t>What does distress look and feel like ?</a:t>
            </a:r>
          </a:p>
        </p:txBody>
      </p:sp>
      <p:pic>
        <p:nvPicPr>
          <p:cNvPr id="8" name="Content Placeholder 7" descr="A person sitting on a couch with her hands together&#10;&#10;Description automatically generated">
            <a:extLst>
              <a:ext uri="{FF2B5EF4-FFF2-40B4-BE49-F238E27FC236}">
                <a16:creationId xmlns:a16="http://schemas.microsoft.com/office/drawing/2014/main" id="{71E4F432-FB8C-74EC-7861-506F7D1199BD}"/>
              </a:ext>
            </a:extLst>
          </p:cNvPr>
          <p:cNvPicPr>
            <a:picLocks noGrp="1" noChangeAspect="1"/>
          </p:cNvPicPr>
          <p:nvPr>
            <p:ph idx="1"/>
          </p:nvPr>
        </p:nvPicPr>
        <p:blipFill>
          <a:blip r:embed="rId3"/>
          <a:stretch>
            <a:fillRect/>
          </a:stretch>
        </p:blipFill>
        <p:spPr>
          <a:xfrm>
            <a:off x="3680709" y="1706563"/>
            <a:ext cx="7301428" cy="4860000"/>
          </a:xfrm>
          <a:noFill/>
        </p:spPr>
      </p:pic>
      <p:sp>
        <p:nvSpPr>
          <p:cNvPr id="4" name="Date Placeholder 3">
            <a:extLst>
              <a:ext uri="{FF2B5EF4-FFF2-40B4-BE49-F238E27FC236}">
                <a16:creationId xmlns:a16="http://schemas.microsoft.com/office/drawing/2014/main" id="{381EF11E-ED5E-9930-879C-FF2BF252A079}"/>
              </a:ext>
            </a:extLst>
          </p:cNvPr>
          <p:cNvSpPr>
            <a:spLocks noGrp="1"/>
          </p:cNvSpPr>
          <p:nvPr>
            <p:ph type="dt" sz="half" idx="2"/>
          </p:nvPr>
        </p:nvSpPr>
        <p:spPr>
          <a:xfrm>
            <a:off x="381000" y="6356350"/>
            <a:ext cx="1701018" cy="365125"/>
          </a:xfrm>
        </p:spPr>
        <p:txBody>
          <a:bodyPr anchor="ctr">
            <a:normAutofit/>
          </a:bodyPr>
          <a:lstStyle/>
          <a:p>
            <a:pPr rtl="0">
              <a:spcAft>
                <a:spcPts val="600"/>
              </a:spcAft>
            </a:pPr>
            <a:endParaRPr lang="en-GB" noProof="0" dirty="0"/>
          </a:p>
        </p:txBody>
      </p:sp>
      <p:sp>
        <p:nvSpPr>
          <p:cNvPr id="5" name="Footer Placeholder 4">
            <a:extLst>
              <a:ext uri="{FF2B5EF4-FFF2-40B4-BE49-F238E27FC236}">
                <a16:creationId xmlns:a16="http://schemas.microsoft.com/office/drawing/2014/main" id="{07C15038-2EC0-551E-6511-E3B71A0EEFCA}"/>
              </a:ext>
            </a:extLst>
          </p:cNvPr>
          <p:cNvSpPr>
            <a:spLocks noGrp="1"/>
          </p:cNvSpPr>
          <p:nvPr>
            <p:ph type="ftr" sz="quarter" idx="3"/>
          </p:nvPr>
        </p:nvSpPr>
        <p:spPr>
          <a:xfrm>
            <a:off x="4038600" y="6356350"/>
            <a:ext cx="4114800" cy="365125"/>
          </a:xfrm>
        </p:spPr>
        <p:txBody>
          <a:bodyPr anchor="ctr">
            <a:normAutofit/>
          </a:bodyPr>
          <a:lstStyle/>
          <a:p>
            <a:pPr rtl="0">
              <a:spcAft>
                <a:spcPts val="600"/>
              </a:spcAft>
            </a:pPr>
            <a:endParaRPr lang="en-GB" noProof="0" dirty="0"/>
          </a:p>
        </p:txBody>
      </p:sp>
      <p:sp>
        <p:nvSpPr>
          <p:cNvPr id="6" name="Slide Number Placeholder 5">
            <a:extLst>
              <a:ext uri="{FF2B5EF4-FFF2-40B4-BE49-F238E27FC236}">
                <a16:creationId xmlns:a16="http://schemas.microsoft.com/office/drawing/2014/main" id="{7DFF7D44-373F-DADB-E7E6-2C8B79C04DCE}"/>
              </a:ext>
            </a:extLst>
          </p:cNvPr>
          <p:cNvSpPr>
            <a:spLocks noGrp="1"/>
          </p:cNvSpPr>
          <p:nvPr>
            <p:ph type="sldNum" sz="quarter" idx="4"/>
          </p:nvPr>
        </p:nvSpPr>
        <p:spPr>
          <a:xfrm>
            <a:off x="10153276" y="6356350"/>
            <a:ext cx="1657723" cy="365125"/>
          </a:xfrm>
        </p:spPr>
        <p:txBody>
          <a:bodyPr anchor="ctr">
            <a:normAutofit/>
          </a:bodyPr>
          <a:lstStyle/>
          <a:p>
            <a:pPr rtl="0">
              <a:spcAft>
                <a:spcPts val="600"/>
              </a:spcAft>
            </a:pPr>
            <a:fld id="{294A09A9-5501-47C1-A89A-A340965A2BE2}" type="slidenum">
              <a:rPr lang="en-GB" noProof="0" smtClean="0"/>
              <a:pPr rtl="0">
                <a:spcAft>
                  <a:spcPts val="600"/>
                </a:spcAft>
              </a:pPr>
              <a:t>6</a:t>
            </a:fld>
            <a:endParaRPr lang="en-GB" noProof="0"/>
          </a:p>
        </p:txBody>
      </p:sp>
    </p:spTree>
    <p:extLst>
      <p:ext uri="{BB962C8B-B14F-4D97-AF65-F5344CB8AC3E}">
        <p14:creationId xmlns:p14="http://schemas.microsoft.com/office/powerpoint/2010/main" val="1695163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9CABA5-22F3-0BDC-B458-957CB07D8253}"/>
              </a:ext>
            </a:extLst>
          </p:cNvPr>
          <p:cNvSpPr>
            <a:spLocks noGrp="1"/>
          </p:cNvSpPr>
          <p:nvPr>
            <p:ph type="sldNum" sz="quarter" idx="12"/>
          </p:nvPr>
        </p:nvSpPr>
        <p:spPr/>
        <p:txBody>
          <a:bodyPr/>
          <a:lstStyle/>
          <a:p>
            <a:pPr rtl="0"/>
            <a:fld id="{294A09A9-5501-47C1-A89A-A340965A2BE2}" type="slidenum">
              <a:rPr lang="en-GB" noProof="0" smtClean="0"/>
              <a:pPr rtl="0"/>
              <a:t>7</a:t>
            </a:fld>
            <a:endParaRPr lang="en-GB" noProof="0"/>
          </a:p>
        </p:txBody>
      </p:sp>
      <p:sp>
        <p:nvSpPr>
          <p:cNvPr id="8" name="TextBox 7">
            <a:extLst>
              <a:ext uri="{FF2B5EF4-FFF2-40B4-BE49-F238E27FC236}">
                <a16:creationId xmlns:a16="http://schemas.microsoft.com/office/drawing/2014/main" id="{6B5986EA-A180-265E-40DB-A4DFF826DA98}"/>
              </a:ext>
            </a:extLst>
          </p:cNvPr>
          <p:cNvSpPr txBox="1"/>
          <p:nvPr/>
        </p:nvSpPr>
        <p:spPr>
          <a:xfrm>
            <a:off x="838200" y="475487"/>
            <a:ext cx="10765536" cy="6463308"/>
          </a:xfrm>
          <a:prstGeom prst="rect">
            <a:avLst/>
          </a:prstGeom>
          <a:noFill/>
        </p:spPr>
        <p:txBody>
          <a:bodyPr wrap="square">
            <a:spAutoFit/>
          </a:bodyPr>
          <a:lstStyle/>
          <a:p>
            <a:pPr algn="ctr"/>
            <a:r>
              <a:rPr lang="en-GB" b="1" dirty="0"/>
              <a:t>The answer to the question</a:t>
            </a:r>
          </a:p>
          <a:p>
            <a:pPr algn="ctr"/>
            <a:endParaRPr lang="en-GB" dirty="0"/>
          </a:p>
          <a:p>
            <a:pPr algn="ctr"/>
            <a:r>
              <a:rPr lang="en-GB" dirty="0"/>
              <a:t>Yes, I’m all right. I like it on my own,</a:t>
            </a:r>
          </a:p>
          <a:p>
            <a:pPr algn="ctr"/>
            <a:endParaRPr lang="en-GB" dirty="0"/>
          </a:p>
          <a:p>
            <a:pPr algn="ctr"/>
            <a:r>
              <a:rPr lang="en-GB" dirty="0"/>
              <a:t>but tears come unannounced. Outside</a:t>
            </a:r>
          </a:p>
          <a:p>
            <a:pPr algn="ctr"/>
            <a:endParaRPr lang="en-GB" dirty="0"/>
          </a:p>
          <a:p>
            <a:pPr algn="ctr"/>
            <a:r>
              <a:rPr lang="en-GB" dirty="0"/>
              <a:t>and inside hurt. Moments and memories</a:t>
            </a:r>
          </a:p>
          <a:p>
            <a:pPr algn="ctr"/>
            <a:endParaRPr lang="en-GB" dirty="0"/>
          </a:p>
          <a:p>
            <a:pPr algn="ctr"/>
            <a:r>
              <a:rPr lang="en-GB" dirty="0"/>
              <a:t>stab. My skin is thin and everything</a:t>
            </a:r>
          </a:p>
          <a:p>
            <a:pPr algn="ctr"/>
            <a:endParaRPr lang="en-GB" dirty="0"/>
          </a:p>
          <a:p>
            <a:pPr algn="ctr"/>
            <a:r>
              <a:rPr lang="en-GB" dirty="0"/>
              <a:t>now pierces to the bone.</a:t>
            </a:r>
          </a:p>
          <a:p>
            <a:pPr algn="ctr"/>
            <a:endParaRPr lang="en-GB" dirty="0"/>
          </a:p>
          <a:p>
            <a:pPr algn="ctr"/>
            <a:endParaRPr lang="en-GB" dirty="0"/>
          </a:p>
          <a:p>
            <a:pPr algn="ctr"/>
            <a:r>
              <a:rPr lang="en-GB" dirty="0"/>
              <a:t>I’m happy with my friends but glad to be alone,</a:t>
            </a:r>
          </a:p>
          <a:p>
            <a:pPr algn="ctr"/>
            <a:endParaRPr lang="en-GB" dirty="0"/>
          </a:p>
          <a:p>
            <a:pPr algn="ctr"/>
            <a:r>
              <a:rPr lang="en-GB" dirty="0"/>
              <a:t>and now the future opens up so wide</a:t>
            </a:r>
          </a:p>
          <a:p>
            <a:pPr algn="ctr"/>
            <a:endParaRPr lang="en-GB" dirty="0"/>
          </a:p>
          <a:p>
            <a:pPr algn="ctr"/>
            <a:r>
              <a:rPr lang="en-GB" dirty="0"/>
              <a:t>with questions, gaps and possibilities</a:t>
            </a:r>
          </a:p>
          <a:p>
            <a:pPr algn="ctr"/>
            <a:endParaRPr lang="en-GB" dirty="0"/>
          </a:p>
          <a:p>
            <a:pPr algn="ctr"/>
            <a:r>
              <a:rPr lang="en-GB" dirty="0"/>
              <a:t>for when returning strength and optimism bring</a:t>
            </a:r>
          </a:p>
          <a:p>
            <a:pPr algn="ctr"/>
            <a:endParaRPr lang="en-GB" dirty="0"/>
          </a:p>
          <a:p>
            <a:pPr algn="ctr"/>
            <a:r>
              <a:rPr lang="en-GB" dirty="0"/>
              <a:t>what cannot yet be known.</a:t>
            </a:r>
          </a:p>
          <a:p>
            <a:pPr algn="r"/>
            <a:r>
              <a:rPr lang="en-GB" dirty="0"/>
              <a:t> Eleanor Nesbitt  April 2024</a:t>
            </a:r>
          </a:p>
        </p:txBody>
      </p:sp>
    </p:spTree>
    <p:extLst>
      <p:ext uri="{BB962C8B-B14F-4D97-AF65-F5344CB8AC3E}">
        <p14:creationId xmlns:p14="http://schemas.microsoft.com/office/powerpoint/2010/main" val="2018210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FEC9-F38C-639C-6650-7BA5D17C5CBB}"/>
              </a:ext>
            </a:extLst>
          </p:cNvPr>
          <p:cNvSpPr>
            <a:spLocks noGrp="1"/>
          </p:cNvSpPr>
          <p:nvPr>
            <p:ph type="title"/>
          </p:nvPr>
        </p:nvSpPr>
        <p:spPr>
          <a:xfrm>
            <a:off x="1167492" y="381000"/>
            <a:ext cx="9779183" cy="1325563"/>
          </a:xfrm>
        </p:spPr>
        <p:txBody>
          <a:bodyPr anchor="b">
            <a:normAutofit/>
          </a:bodyPr>
          <a:lstStyle/>
          <a:p>
            <a:r>
              <a:rPr lang="en-GB" sz="4400" dirty="0"/>
              <a:t>What does distress look and feel like ?</a:t>
            </a:r>
          </a:p>
        </p:txBody>
      </p:sp>
      <p:pic>
        <p:nvPicPr>
          <p:cNvPr id="8" name="Content Placeholder 7" descr="A person leaning on a chair&#10;&#10;Description automatically generated">
            <a:extLst>
              <a:ext uri="{FF2B5EF4-FFF2-40B4-BE49-F238E27FC236}">
                <a16:creationId xmlns:a16="http://schemas.microsoft.com/office/drawing/2014/main" id="{B986110D-83B6-4287-169C-D3718D8725F0}"/>
              </a:ext>
            </a:extLst>
          </p:cNvPr>
          <p:cNvPicPr>
            <a:picLocks noGrp="1" noChangeAspect="1"/>
          </p:cNvPicPr>
          <p:nvPr>
            <p:ph idx="1"/>
          </p:nvPr>
        </p:nvPicPr>
        <p:blipFill>
          <a:blip r:embed="rId3"/>
          <a:stretch>
            <a:fillRect/>
          </a:stretch>
        </p:blipFill>
        <p:spPr>
          <a:xfrm>
            <a:off x="316328" y="1789475"/>
            <a:ext cx="7444544" cy="4932000"/>
          </a:xfrm>
          <a:noFill/>
        </p:spPr>
      </p:pic>
      <p:sp>
        <p:nvSpPr>
          <p:cNvPr id="4" name="Date Placeholder 3">
            <a:extLst>
              <a:ext uri="{FF2B5EF4-FFF2-40B4-BE49-F238E27FC236}">
                <a16:creationId xmlns:a16="http://schemas.microsoft.com/office/drawing/2014/main" id="{F84887A0-61D4-3792-533E-1E30C0D77316}"/>
              </a:ext>
            </a:extLst>
          </p:cNvPr>
          <p:cNvSpPr>
            <a:spLocks noGrp="1"/>
          </p:cNvSpPr>
          <p:nvPr>
            <p:ph type="dt" sz="half" idx="2"/>
          </p:nvPr>
        </p:nvSpPr>
        <p:spPr>
          <a:xfrm>
            <a:off x="381000" y="6356350"/>
            <a:ext cx="2743200" cy="365125"/>
          </a:xfrm>
        </p:spPr>
        <p:txBody>
          <a:bodyPr anchor="ctr">
            <a:normAutofit/>
          </a:bodyPr>
          <a:lstStyle/>
          <a:p>
            <a:pPr rtl="0">
              <a:spcAft>
                <a:spcPts val="600"/>
              </a:spcAft>
            </a:pPr>
            <a:endParaRPr lang="en-GB" noProof="0" dirty="0"/>
          </a:p>
        </p:txBody>
      </p:sp>
      <p:sp>
        <p:nvSpPr>
          <p:cNvPr id="5" name="Footer Placeholder 4">
            <a:extLst>
              <a:ext uri="{FF2B5EF4-FFF2-40B4-BE49-F238E27FC236}">
                <a16:creationId xmlns:a16="http://schemas.microsoft.com/office/drawing/2014/main" id="{853E6B20-EF47-28C6-F6D5-7D4A641A8A99}"/>
              </a:ext>
            </a:extLst>
          </p:cNvPr>
          <p:cNvSpPr>
            <a:spLocks noGrp="1"/>
          </p:cNvSpPr>
          <p:nvPr>
            <p:ph type="ftr" sz="quarter" idx="3"/>
          </p:nvPr>
        </p:nvSpPr>
        <p:spPr>
          <a:xfrm>
            <a:off x="4038600" y="6356350"/>
            <a:ext cx="4114800" cy="365125"/>
          </a:xfrm>
        </p:spPr>
        <p:txBody>
          <a:bodyPr anchor="ctr">
            <a:normAutofit/>
          </a:bodyPr>
          <a:lstStyle/>
          <a:p>
            <a:pPr rtl="0">
              <a:spcAft>
                <a:spcPts val="600"/>
              </a:spcAft>
            </a:pPr>
            <a:endParaRPr lang="en-GB" noProof="0" dirty="0"/>
          </a:p>
        </p:txBody>
      </p:sp>
      <p:sp>
        <p:nvSpPr>
          <p:cNvPr id="6" name="Slide Number Placeholder 5">
            <a:extLst>
              <a:ext uri="{FF2B5EF4-FFF2-40B4-BE49-F238E27FC236}">
                <a16:creationId xmlns:a16="http://schemas.microsoft.com/office/drawing/2014/main" id="{DEB8338F-C4BE-3F79-BAF8-6BD627C82091}"/>
              </a:ext>
            </a:extLst>
          </p:cNvPr>
          <p:cNvSpPr>
            <a:spLocks noGrp="1"/>
          </p:cNvSpPr>
          <p:nvPr>
            <p:ph type="sldNum" sz="quarter" idx="4"/>
          </p:nvPr>
        </p:nvSpPr>
        <p:spPr>
          <a:xfrm>
            <a:off x="10153276" y="6356350"/>
            <a:ext cx="1657723" cy="365125"/>
          </a:xfrm>
        </p:spPr>
        <p:txBody>
          <a:bodyPr anchor="ctr">
            <a:normAutofit/>
          </a:bodyPr>
          <a:lstStyle/>
          <a:p>
            <a:pPr rtl="0">
              <a:spcAft>
                <a:spcPts val="600"/>
              </a:spcAft>
            </a:pPr>
            <a:fld id="{294A09A9-5501-47C1-A89A-A340965A2BE2}" type="slidenum">
              <a:rPr lang="en-GB" noProof="0" smtClean="0"/>
              <a:pPr rtl="0">
                <a:spcAft>
                  <a:spcPts val="600"/>
                </a:spcAft>
              </a:pPr>
              <a:t>8</a:t>
            </a:fld>
            <a:endParaRPr lang="en-GB" noProof="0"/>
          </a:p>
        </p:txBody>
      </p:sp>
    </p:spTree>
    <p:extLst>
      <p:ext uri="{BB962C8B-B14F-4D97-AF65-F5344CB8AC3E}">
        <p14:creationId xmlns:p14="http://schemas.microsoft.com/office/powerpoint/2010/main" val="224216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23FF-2C30-5E86-DC71-8449BF0757FF}"/>
              </a:ext>
            </a:extLst>
          </p:cNvPr>
          <p:cNvSpPr>
            <a:spLocks noGrp="1"/>
          </p:cNvSpPr>
          <p:nvPr>
            <p:ph type="title"/>
          </p:nvPr>
        </p:nvSpPr>
        <p:spPr/>
        <p:txBody>
          <a:bodyPr/>
          <a:lstStyle/>
          <a:p>
            <a:pPr algn="ctr"/>
            <a:r>
              <a:rPr lang="en-GB" sz="3600" dirty="0">
                <a:latin typeface="Gill Sans MT" panose="020B0502020104020203" pitchFamily="34" charset="0"/>
              </a:rPr>
              <a:t>What does distress look and feel like ?</a:t>
            </a:r>
          </a:p>
        </p:txBody>
      </p:sp>
      <p:pic>
        <p:nvPicPr>
          <p:cNvPr id="12" name="Content Placeholder 11" descr="A young child looking at a window&#10;&#10;Description automatically generated">
            <a:extLst>
              <a:ext uri="{FF2B5EF4-FFF2-40B4-BE49-F238E27FC236}">
                <a16:creationId xmlns:a16="http://schemas.microsoft.com/office/drawing/2014/main" id="{72021056-EE18-5F67-7984-3BEF6B4432C9}"/>
              </a:ext>
            </a:extLst>
          </p:cNvPr>
          <p:cNvPicPr>
            <a:picLocks noGrp="1" noChangeAspect="1"/>
          </p:cNvPicPr>
          <p:nvPr>
            <p:ph idx="1"/>
          </p:nvPr>
        </p:nvPicPr>
        <p:blipFill>
          <a:blip r:embed="rId3"/>
          <a:stretch>
            <a:fillRect/>
          </a:stretch>
        </p:blipFill>
        <p:spPr>
          <a:xfrm>
            <a:off x="488811" y="1975336"/>
            <a:ext cx="6840000" cy="4563576"/>
          </a:xfrm>
        </p:spPr>
      </p:pic>
      <p:sp>
        <p:nvSpPr>
          <p:cNvPr id="6" name="Slide Number Placeholder 5">
            <a:extLst>
              <a:ext uri="{FF2B5EF4-FFF2-40B4-BE49-F238E27FC236}">
                <a16:creationId xmlns:a16="http://schemas.microsoft.com/office/drawing/2014/main" id="{47841CF0-91D8-08C4-F1F2-BD64957E80EC}"/>
              </a:ext>
            </a:extLst>
          </p:cNvPr>
          <p:cNvSpPr>
            <a:spLocks noGrp="1"/>
          </p:cNvSpPr>
          <p:nvPr>
            <p:ph type="sldNum" sz="quarter" idx="4"/>
          </p:nvPr>
        </p:nvSpPr>
        <p:spPr/>
        <p:txBody>
          <a:bodyPr/>
          <a:lstStyle/>
          <a:p>
            <a:pPr rtl="0"/>
            <a:fld id="{294A09A9-5501-47C1-A89A-A340965A2BE2}" type="slidenum">
              <a:rPr lang="en-GB" noProof="0" smtClean="0"/>
              <a:pPr rtl="0"/>
              <a:t>9</a:t>
            </a:fld>
            <a:endParaRPr lang="en-GB" noProof="0"/>
          </a:p>
        </p:txBody>
      </p:sp>
    </p:spTree>
    <p:extLst>
      <p:ext uri="{BB962C8B-B14F-4D97-AF65-F5344CB8AC3E}">
        <p14:creationId xmlns:p14="http://schemas.microsoft.com/office/powerpoint/2010/main" val="2601968220"/>
      </p:ext>
    </p:extLst>
  </p:cSld>
  <p:clrMapOvr>
    <a:masterClrMapping/>
  </p:clrMapOvr>
</p:sld>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457595_TF45331398_Win32" id="{5659B9E0-3971-467D-9BA2-B20B39D641FE}" vid="{E6DA4EDB-46C2-4D45-9E99-6BB2FEEE47EC}"/>
    </a:ext>
  </a:extLst>
</a:theme>
</file>

<file path=ppt/theme/theme2.xml><?xml version="1.0" encoding="utf-8"?>
<a:theme xmlns:a="http://schemas.openxmlformats.org/drawingml/2006/main" name="ExploreVTI">
  <a:themeElements>
    <a:clrScheme name="AnalogousFromLightSeed_2SEEDS">
      <a:dk1>
        <a:srgbClr val="000000"/>
      </a:dk1>
      <a:lt1>
        <a:srgbClr val="FFFFFF"/>
      </a:lt1>
      <a:dk2>
        <a:srgbClr val="412F24"/>
      </a:dk2>
      <a:lt2>
        <a:srgbClr val="E2E8E8"/>
      </a:lt2>
      <a:accent1>
        <a:srgbClr val="BA7F7F"/>
      </a:accent1>
      <a:accent2>
        <a:srgbClr val="C696AA"/>
      </a:accent2>
      <a:accent3>
        <a:srgbClr val="BE9E86"/>
      </a:accent3>
      <a:accent4>
        <a:srgbClr val="76ADA0"/>
      </a:accent4>
      <a:accent5>
        <a:srgbClr val="7EACB6"/>
      </a:accent5>
      <a:accent6>
        <a:srgbClr val="7F97BA"/>
      </a:accent6>
      <a:hlink>
        <a:srgbClr val="568D8D"/>
      </a:hlink>
      <a:folHlink>
        <a:srgbClr val="7F7F7F"/>
      </a:folHlink>
    </a:clrScheme>
    <a:fontScheme name="Custom 23">
      <a:majorFont>
        <a:latin typeface="Sagona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615295-94F6-4CE2-A1B1-6B7E1DAA5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5BAB77-79E1-4739-AA51-10C9079186D6}">
  <ds:schemaRefs>
    <ds:schemaRef ds:uri="http://purl.org/dc/dcmitype/"/>
    <ds:schemaRef ds:uri="http://schemas.microsoft.com/office/2006/metadata/properties"/>
    <ds:schemaRef ds:uri="16c05727-aa75-4e4a-9b5f-8a80a1165891"/>
    <ds:schemaRef ds:uri="71af3243-3dd4-4a8d-8c0d-dd76da1f02a5"/>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230e9df3-be65-4c73-a93b-d1236ebd677e"/>
    <ds:schemaRef ds:uri="http://purl.org/dc/terms/"/>
    <ds:schemaRef ds:uri="http://purl.org/dc/elements/1.1/"/>
  </ds:schemaRefs>
</ds:datastoreItem>
</file>

<file path=customXml/itemProps3.xml><?xml version="1.0" encoding="utf-8"?>
<ds:datastoreItem xmlns:ds="http://schemas.openxmlformats.org/officeDocument/2006/customXml" ds:itemID="{85334180-0405-413B-834A-44FA9E05ADB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{EC89CF01-1A81-415A-BC58-118DD9660656}tf45331398_win32</Template>
  <TotalTime>6212</TotalTime>
  <Words>879</Words>
  <Application>Microsoft Office PowerPoint</Application>
  <PresentationFormat>Widescreen</PresentationFormat>
  <Paragraphs>126</Paragraphs>
  <Slides>22</Slides>
  <Notes>21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Avenir Next LT Pro</vt:lpstr>
      <vt:lpstr>AvenirNext LT Pro Medium</vt:lpstr>
      <vt:lpstr>Calibri</vt:lpstr>
      <vt:lpstr>Gill Sans MT</vt:lpstr>
      <vt:lpstr>Sagona Book</vt:lpstr>
      <vt:lpstr>Tenorite</vt:lpstr>
      <vt:lpstr>Wingdings</vt:lpstr>
      <vt:lpstr>Office Theme</vt:lpstr>
      <vt:lpstr>ExploreVTI</vt:lpstr>
      <vt:lpstr>The Wound or the Bandage? Looking into the face of Spiritual Distress</vt:lpstr>
      <vt:lpstr>Overview and core questions </vt:lpstr>
      <vt:lpstr>Dennis Potter Seeing the Blossum</vt:lpstr>
      <vt:lpstr>PowerPoint Presentation</vt:lpstr>
      <vt:lpstr>What does distress look and feel like ?</vt:lpstr>
      <vt:lpstr>What does distress look and feel like ?</vt:lpstr>
      <vt:lpstr>PowerPoint Presentation</vt:lpstr>
      <vt:lpstr>What does distress look and feel like ?</vt:lpstr>
      <vt:lpstr>What does distress look and feel like ?</vt:lpstr>
      <vt:lpstr>Love Sorrow Mary Oliver </vt:lpstr>
      <vt:lpstr>The shape and colour of Pain</vt:lpstr>
      <vt:lpstr>Putting Spiritual Pain into a broader framework</vt:lpstr>
      <vt:lpstr>What shapes a definition ?</vt:lpstr>
      <vt:lpstr>Do these four categories ‘work’ for us?</vt:lpstr>
      <vt:lpstr>PowerPoint Presentation</vt:lpstr>
      <vt:lpstr>What is spiritual distress or pain?</vt:lpstr>
      <vt:lpstr>Spiritual pain is the pain that comes from the “hidden” areas of our life. It can’t be pointed to on a pain scale, but it is still very real and can impact our physical and emotional health. </vt:lpstr>
      <vt:lpstr>Pain insists on being attended to. God whispers to us in our pleasures, speaks in our conscience but shouts to us in our pain. It is his megaphone to rouse a deaf world. CS Lewis The problem of Pain </vt:lpstr>
      <vt:lpstr>PowerPoint Presentation</vt:lpstr>
      <vt:lpstr>Being Alongside</vt:lpstr>
      <vt:lpstr>Doing Theology / Being  Reflective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Wound or the Bandage? Looking into the face of Spiritual Distress</dc:title>
  <dc:creator>James Woodward</dc:creator>
  <cp:lastModifiedBy>Oluwamoorin Babawale</cp:lastModifiedBy>
  <cp:revision>3</cp:revision>
  <cp:lastPrinted>2024-05-17T06:14:50Z</cp:lastPrinted>
  <dcterms:created xsi:type="dcterms:W3CDTF">2024-05-11T07:52:36Z</dcterms:created>
  <dcterms:modified xsi:type="dcterms:W3CDTF">2024-05-17T11:12:13Z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